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55" r:id="rId2"/>
    <p:sldId id="438" r:id="rId3"/>
    <p:sldId id="440" r:id="rId4"/>
    <p:sldId id="442" r:id="rId5"/>
    <p:sldId id="441" r:id="rId6"/>
    <p:sldId id="439" r:id="rId7"/>
    <p:sldId id="444" r:id="rId8"/>
    <p:sldId id="443" r:id="rId9"/>
    <p:sldId id="445" r:id="rId10"/>
    <p:sldId id="446" r:id="rId11"/>
    <p:sldId id="447" r:id="rId12"/>
    <p:sldId id="448" r:id="rId13"/>
    <p:sldId id="33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2A0"/>
    <a:srgbClr val="0F5DBC"/>
    <a:srgbClr val="00A3DF"/>
    <a:srgbClr val="0065B0"/>
    <a:srgbClr val="18B62B"/>
    <a:srgbClr val="A6A6A6"/>
    <a:srgbClr val="FDD101"/>
    <a:srgbClr val="FF0505"/>
    <a:srgbClr val="EA000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6417" autoAdjust="0"/>
  </p:normalViewPr>
  <p:slideViewPr>
    <p:cSldViewPr>
      <p:cViewPr>
        <p:scale>
          <a:sx n="94" d="100"/>
          <a:sy n="94" d="100"/>
        </p:scale>
        <p:origin x="1258" y="4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9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ABB2A-1528-4AAF-9A21-F4370666C7B2}" type="datetimeFigureOut">
              <a:rPr lang="en-JM" smtClean="0"/>
              <a:pPr/>
              <a:t>20/3/2023</a:t>
            </a:fld>
            <a:endParaRPr lang="en-JM"/>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8927C-AB49-450F-8967-4AD52E2DC3DA}" type="slidenum">
              <a:rPr lang="en-JM" smtClean="0"/>
              <a:pPr/>
              <a:t>‹#›</a:t>
            </a:fld>
            <a:endParaRPr lang="en-JM"/>
          </a:p>
        </p:txBody>
      </p:sp>
    </p:spTree>
    <p:extLst>
      <p:ext uri="{BB962C8B-B14F-4D97-AF65-F5344CB8AC3E}">
        <p14:creationId xmlns:p14="http://schemas.microsoft.com/office/powerpoint/2010/main" val="352751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90015-6979-4CAF-87BC-D33F74A1F261}" type="datetimeFigureOut">
              <a:rPr lang="en-JM" smtClean="0"/>
              <a:pPr/>
              <a:t>20/3/2023</a:t>
            </a:fld>
            <a:endParaRPr lang="en-JM"/>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CA0D8-6577-48B2-BA77-88519BAFBFDA}" type="slidenum">
              <a:rPr lang="en-JM" smtClean="0"/>
              <a:pPr/>
              <a:t>‹#›</a:t>
            </a:fld>
            <a:endParaRPr lang="en-JM"/>
          </a:p>
        </p:txBody>
      </p:sp>
    </p:spTree>
    <p:extLst>
      <p:ext uri="{BB962C8B-B14F-4D97-AF65-F5344CB8AC3E}">
        <p14:creationId xmlns:p14="http://schemas.microsoft.com/office/powerpoint/2010/main" val="15912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379CA0D8-6577-48B2-BA77-88519BAFBFDA}" type="slidenum">
              <a:rPr lang="en-JM" smtClean="0"/>
              <a:pPr/>
              <a:t>1</a:t>
            </a:fld>
            <a:endParaRPr lang="en-JM"/>
          </a:p>
        </p:txBody>
      </p:sp>
    </p:spTree>
    <p:extLst>
      <p:ext uri="{BB962C8B-B14F-4D97-AF65-F5344CB8AC3E}">
        <p14:creationId xmlns:p14="http://schemas.microsoft.com/office/powerpoint/2010/main" val="357878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7</a:t>
            </a:fld>
            <a:endParaRPr lang="en-JM"/>
          </a:p>
        </p:txBody>
      </p:sp>
    </p:spTree>
    <p:extLst>
      <p:ext uri="{BB962C8B-B14F-4D97-AF65-F5344CB8AC3E}">
        <p14:creationId xmlns:p14="http://schemas.microsoft.com/office/powerpoint/2010/main" val="420932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379CA0D8-6577-48B2-BA77-88519BAFBFDA}" type="slidenum">
              <a:rPr lang="en-JM" smtClean="0"/>
              <a:pPr/>
              <a:t>13</a:t>
            </a:fld>
            <a:endParaRPr lang="en-JM"/>
          </a:p>
        </p:txBody>
      </p:sp>
    </p:spTree>
    <p:extLst>
      <p:ext uri="{BB962C8B-B14F-4D97-AF65-F5344CB8AC3E}">
        <p14:creationId xmlns:p14="http://schemas.microsoft.com/office/powerpoint/2010/main" val="58104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lgn="ctr">
              <a:defRPr/>
            </a:lvl1pPr>
          </a:lstStyle>
          <a:p>
            <a:r>
              <a:rPr lang="en-US" dirty="0"/>
              <a:t>Click to edit Master title style</a:t>
            </a:r>
            <a:endParaRPr lang="en-JM"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6157" y="1078004"/>
            <a:ext cx="3925843" cy="3244322"/>
          </a:xfrm>
          <a:prstGeom prst="rect">
            <a:avLst/>
          </a:prstGeom>
        </p:spPr>
      </p:pic>
      <p:sp>
        <p:nvSpPr>
          <p:cNvPr id="13" name="Picture Placeholder 24"/>
          <p:cNvSpPr>
            <a:spLocks noGrp="1"/>
          </p:cNvSpPr>
          <p:nvPr>
            <p:ph type="pic" sz="quarter" idx="28"/>
          </p:nvPr>
        </p:nvSpPr>
        <p:spPr>
          <a:xfrm>
            <a:off x="4709141" y="1352550"/>
            <a:ext cx="3429000" cy="1960213"/>
          </a:xfrm>
        </p:spPr>
        <p:txBody>
          <a:bodyPr/>
          <a:lstStyle/>
          <a:p>
            <a:endParaRPr lang="en-JM"/>
          </a:p>
        </p:txBody>
      </p:sp>
      <p:sp>
        <p:nvSpPr>
          <p:cNvPr id="14" name="Text Placeholder 18">
            <a:extLst>
              <a:ext uri="{FF2B5EF4-FFF2-40B4-BE49-F238E27FC236}">
                <a16:creationId xmlns:a16="http://schemas.microsoft.com/office/drawing/2014/main" id="{B599C6CA-B27D-604D-A03A-02322D7465B4}"/>
              </a:ext>
            </a:extLst>
          </p:cNvPr>
          <p:cNvSpPr>
            <a:spLocks noGrp="1"/>
          </p:cNvSpPr>
          <p:nvPr>
            <p:ph type="body" sz="quarter" idx="15"/>
          </p:nvPr>
        </p:nvSpPr>
        <p:spPr>
          <a:xfrm>
            <a:off x="806262" y="1210469"/>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5" name="Text Placeholder 20">
            <a:extLst>
              <a:ext uri="{FF2B5EF4-FFF2-40B4-BE49-F238E27FC236}">
                <a16:creationId xmlns:a16="http://schemas.microsoft.com/office/drawing/2014/main" id="{160753B7-090E-EB45-AE79-1ECCA3FCEDBC}"/>
              </a:ext>
            </a:extLst>
          </p:cNvPr>
          <p:cNvSpPr>
            <a:spLocks noGrp="1"/>
          </p:cNvSpPr>
          <p:nvPr>
            <p:ph type="body" sz="quarter" idx="16"/>
          </p:nvPr>
        </p:nvSpPr>
        <p:spPr>
          <a:xfrm>
            <a:off x="806262" y="1657350"/>
            <a:ext cx="3384738"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18">
            <a:extLst>
              <a:ext uri="{FF2B5EF4-FFF2-40B4-BE49-F238E27FC236}">
                <a16:creationId xmlns:a16="http://schemas.microsoft.com/office/drawing/2014/main" id="{BF10BFA4-8D11-8F43-9D02-F3BBAC200F83}"/>
              </a:ext>
            </a:extLst>
          </p:cNvPr>
          <p:cNvSpPr>
            <a:spLocks noGrp="1"/>
          </p:cNvSpPr>
          <p:nvPr>
            <p:ph type="body" sz="quarter" idx="17"/>
          </p:nvPr>
        </p:nvSpPr>
        <p:spPr>
          <a:xfrm>
            <a:off x="833156" y="2446477"/>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8" name="Text Placeholder 20">
            <a:extLst>
              <a:ext uri="{FF2B5EF4-FFF2-40B4-BE49-F238E27FC236}">
                <a16:creationId xmlns:a16="http://schemas.microsoft.com/office/drawing/2014/main" id="{10E95BDB-A05A-694D-91E3-33B38932F290}"/>
              </a:ext>
            </a:extLst>
          </p:cNvPr>
          <p:cNvSpPr>
            <a:spLocks noGrp="1"/>
          </p:cNvSpPr>
          <p:nvPr>
            <p:ph type="body" sz="quarter" idx="18"/>
          </p:nvPr>
        </p:nvSpPr>
        <p:spPr>
          <a:xfrm>
            <a:off x="833156" y="2893358"/>
            <a:ext cx="3357844"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9" name="Text Placeholder 18">
            <a:extLst>
              <a:ext uri="{FF2B5EF4-FFF2-40B4-BE49-F238E27FC236}">
                <a16:creationId xmlns:a16="http://schemas.microsoft.com/office/drawing/2014/main" id="{1B039D9D-AB4F-DE4D-A3E8-FE93B84CC590}"/>
              </a:ext>
            </a:extLst>
          </p:cNvPr>
          <p:cNvSpPr>
            <a:spLocks noGrp="1"/>
          </p:cNvSpPr>
          <p:nvPr>
            <p:ph type="body" sz="quarter" idx="19"/>
          </p:nvPr>
        </p:nvSpPr>
        <p:spPr>
          <a:xfrm>
            <a:off x="860050" y="3682485"/>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20" name="Text Placeholder 20">
            <a:extLst>
              <a:ext uri="{FF2B5EF4-FFF2-40B4-BE49-F238E27FC236}">
                <a16:creationId xmlns:a16="http://schemas.microsoft.com/office/drawing/2014/main" id="{30FCCC9A-0D32-7A4C-A40C-47059C1F0A92}"/>
              </a:ext>
            </a:extLst>
          </p:cNvPr>
          <p:cNvSpPr>
            <a:spLocks noGrp="1"/>
          </p:cNvSpPr>
          <p:nvPr>
            <p:ph type="body" sz="quarter" idx="20"/>
          </p:nvPr>
        </p:nvSpPr>
        <p:spPr>
          <a:xfrm>
            <a:off x="860050" y="4129366"/>
            <a:ext cx="333095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Tree>
    <p:extLst>
      <p:ext uri="{BB962C8B-B14F-4D97-AF65-F5344CB8AC3E}">
        <p14:creationId xmlns:p14="http://schemas.microsoft.com/office/powerpoint/2010/main" val="373891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6" name="Text Placeholder 18"/>
          <p:cNvSpPr>
            <a:spLocks noGrp="1"/>
          </p:cNvSpPr>
          <p:nvPr>
            <p:ph type="body" sz="quarter" idx="15"/>
          </p:nvPr>
        </p:nvSpPr>
        <p:spPr>
          <a:xfrm>
            <a:off x="5791200" y="1373187"/>
            <a:ext cx="2667000" cy="665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8" name="Text Placeholder 18"/>
          <p:cNvSpPr>
            <a:spLocks noGrp="1"/>
          </p:cNvSpPr>
          <p:nvPr>
            <p:ph type="body" sz="quarter" idx="17"/>
          </p:nvPr>
        </p:nvSpPr>
        <p:spPr>
          <a:xfrm>
            <a:off x="5791200" y="2266950"/>
            <a:ext cx="2533650" cy="284163"/>
          </a:xfrm>
          <a:solidFill>
            <a:srgbClr val="0070C0"/>
          </a:solidFill>
          <a:ln>
            <a:noFill/>
          </a:ln>
        </p:spPr>
        <p:txBody>
          <a:bodyPr>
            <a:noAutofit/>
          </a:bodyPr>
          <a:lstStyle>
            <a:lvl1pPr marL="0" indent="0">
              <a:buFontTx/>
              <a:buNone/>
              <a:defRPr sz="1600" b="0">
                <a:solidFill>
                  <a:schemeClr val="bg1"/>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9" name="Text Placeholder 20"/>
          <p:cNvSpPr>
            <a:spLocks noGrp="1"/>
          </p:cNvSpPr>
          <p:nvPr>
            <p:ph type="body" sz="quarter" idx="18"/>
          </p:nvPr>
        </p:nvSpPr>
        <p:spPr>
          <a:xfrm>
            <a:off x="5791200" y="2551113"/>
            <a:ext cx="28194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18"/>
          <p:cNvSpPr>
            <a:spLocks noGrp="1"/>
          </p:cNvSpPr>
          <p:nvPr>
            <p:ph type="body" sz="quarter" idx="19"/>
          </p:nvPr>
        </p:nvSpPr>
        <p:spPr>
          <a:xfrm>
            <a:off x="5791200" y="3354387"/>
            <a:ext cx="2514600" cy="284163"/>
          </a:xfrm>
          <a:solidFill>
            <a:srgbClr val="0070C0"/>
          </a:solidFill>
          <a:ln>
            <a:noFill/>
          </a:ln>
        </p:spPr>
        <p:txBody>
          <a:bodyPr>
            <a:noAutofit/>
          </a:bodyPr>
          <a:lstStyle>
            <a:lvl1pPr marL="0" indent="0">
              <a:buFontTx/>
              <a:buNone/>
              <a:defRPr sz="1600" b="0">
                <a:solidFill>
                  <a:schemeClr val="bg1"/>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1" name="Text Placeholder 20"/>
          <p:cNvSpPr>
            <a:spLocks noGrp="1"/>
          </p:cNvSpPr>
          <p:nvPr>
            <p:ph type="body" sz="quarter" idx="20"/>
          </p:nvPr>
        </p:nvSpPr>
        <p:spPr>
          <a:xfrm>
            <a:off x="5791200" y="3638550"/>
            <a:ext cx="29718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323975"/>
            <a:ext cx="4917608" cy="2935663"/>
          </a:xfrm>
          <a:prstGeom prst="rect">
            <a:avLst/>
          </a:prstGeom>
        </p:spPr>
      </p:pic>
      <p:sp>
        <p:nvSpPr>
          <p:cNvPr id="13" name="Picture Placeholder 16"/>
          <p:cNvSpPr>
            <a:spLocks noGrp="1"/>
          </p:cNvSpPr>
          <p:nvPr>
            <p:ph type="pic" sz="quarter" idx="21"/>
          </p:nvPr>
        </p:nvSpPr>
        <p:spPr>
          <a:xfrm>
            <a:off x="1125304" y="1700784"/>
            <a:ext cx="3429000" cy="2065944"/>
          </a:xfrm>
        </p:spPr>
        <p:txBody>
          <a:bodyPr/>
          <a:lstStyle/>
          <a:p>
            <a:endParaRPr lang="en-JM"/>
          </a:p>
        </p:txBody>
      </p:sp>
    </p:spTree>
    <p:extLst>
      <p:ext uri="{BB962C8B-B14F-4D97-AF65-F5344CB8AC3E}">
        <p14:creationId xmlns:p14="http://schemas.microsoft.com/office/powerpoint/2010/main" val="2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cxnSp>
        <p:nvCxnSpPr>
          <p:cNvPr id="7" name="Straight Connector 6"/>
          <p:cNvCxnSpPr>
            <a:cxnSpLocks/>
          </p:cNvCxnSpPr>
          <p:nvPr userDrawn="1"/>
        </p:nvCxnSpPr>
        <p:spPr>
          <a:xfrm>
            <a:off x="3352800" y="1257300"/>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6248400" y="1200150"/>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829235" y="1598799"/>
            <a:ext cx="21336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6" name="Text Placeholder 14"/>
          <p:cNvSpPr>
            <a:spLocks noGrp="1"/>
          </p:cNvSpPr>
          <p:nvPr>
            <p:ph type="body" sz="quarter" idx="14"/>
          </p:nvPr>
        </p:nvSpPr>
        <p:spPr>
          <a:xfrm>
            <a:off x="3767418" y="1598799"/>
            <a:ext cx="21336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7" name="Text Placeholder 14"/>
          <p:cNvSpPr>
            <a:spLocks noGrp="1"/>
          </p:cNvSpPr>
          <p:nvPr>
            <p:ph type="body" sz="quarter" idx="15"/>
          </p:nvPr>
        </p:nvSpPr>
        <p:spPr>
          <a:xfrm>
            <a:off x="6595784" y="1598799"/>
            <a:ext cx="21336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8" name="Content Placeholder 38"/>
          <p:cNvSpPr>
            <a:spLocks noGrp="1"/>
          </p:cNvSpPr>
          <p:nvPr>
            <p:ph sz="quarter" idx="37"/>
          </p:nvPr>
        </p:nvSpPr>
        <p:spPr>
          <a:xfrm>
            <a:off x="820270" y="1200150"/>
            <a:ext cx="1694329"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1" name="Content Placeholder 38"/>
          <p:cNvSpPr>
            <a:spLocks noGrp="1"/>
          </p:cNvSpPr>
          <p:nvPr>
            <p:ph sz="quarter" idx="38"/>
          </p:nvPr>
        </p:nvSpPr>
        <p:spPr>
          <a:xfrm>
            <a:off x="3715870" y="1200150"/>
            <a:ext cx="1694329"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3" name="Content Placeholder 38"/>
          <p:cNvSpPr>
            <a:spLocks noGrp="1"/>
          </p:cNvSpPr>
          <p:nvPr>
            <p:ph sz="quarter" idx="39"/>
          </p:nvPr>
        </p:nvSpPr>
        <p:spPr>
          <a:xfrm>
            <a:off x="6611470" y="1200150"/>
            <a:ext cx="1694329"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2000" y="895350"/>
            <a:ext cx="7467600" cy="3581400"/>
          </a:xfrm>
        </p:spPr>
        <p:txBody>
          <a:bodyPr/>
          <a:lstStyle/>
          <a:p>
            <a:endParaRPr lang="en-JM"/>
          </a:p>
        </p:txBody>
      </p:sp>
    </p:spTree>
    <p:extLst>
      <p:ext uri="{BB962C8B-B14F-4D97-AF65-F5344CB8AC3E}">
        <p14:creationId xmlns:p14="http://schemas.microsoft.com/office/powerpoint/2010/main" val="66667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0" name="Picture Placeholder 29"/>
          <p:cNvSpPr>
            <a:spLocks noGrp="1"/>
          </p:cNvSpPr>
          <p:nvPr>
            <p:ph type="pic" sz="quarter" idx="13"/>
          </p:nvPr>
        </p:nvSpPr>
        <p:spPr>
          <a:xfrm>
            <a:off x="806262" y="1276350"/>
            <a:ext cx="1750986" cy="1442466"/>
          </a:xfrm>
        </p:spPr>
        <p:txBody>
          <a:bodyPr>
            <a:normAutofit/>
          </a:bodyPr>
          <a:lstStyle>
            <a:lvl1pPr marL="0" indent="0" algn="ctr">
              <a:buFontTx/>
              <a:buNone/>
              <a:defRPr sz="1400"/>
            </a:lvl1pPr>
          </a:lstStyle>
          <a:p>
            <a:endParaRPr lang="en-JM" dirty="0"/>
          </a:p>
        </p:txBody>
      </p:sp>
      <p:sp>
        <p:nvSpPr>
          <p:cNvPr id="32" name="Picture Placeholder 29"/>
          <p:cNvSpPr>
            <a:spLocks noGrp="1"/>
          </p:cNvSpPr>
          <p:nvPr>
            <p:ph type="pic" sz="quarter" idx="14"/>
          </p:nvPr>
        </p:nvSpPr>
        <p:spPr>
          <a:xfrm>
            <a:off x="2938248" y="1276350"/>
            <a:ext cx="1676400" cy="1442466"/>
          </a:xfrm>
        </p:spPr>
        <p:txBody>
          <a:bodyPr>
            <a:normAutofit/>
          </a:bodyPr>
          <a:lstStyle>
            <a:lvl1pPr marL="0" indent="0" algn="ctr">
              <a:buFontTx/>
              <a:buNone/>
              <a:defRPr sz="1400"/>
            </a:lvl1pPr>
          </a:lstStyle>
          <a:p>
            <a:endParaRPr lang="en-JM"/>
          </a:p>
        </p:txBody>
      </p:sp>
      <p:sp>
        <p:nvSpPr>
          <p:cNvPr id="34" name="Picture Placeholder 29"/>
          <p:cNvSpPr>
            <a:spLocks noGrp="1"/>
          </p:cNvSpPr>
          <p:nvPr>
            <p:ph type="pic" sz="quarter" idx="15"/>
          </p:nvPr>
        </p:nvSpPr>
        <p:spPr>
          <a:xfrm>
            <a:off x="4995648" y="1276350"/>
            <a:ext cx="1676400" cy="1442466"/>
          </a:xfrm>
        </p:spPr>
        <p:txBody>
          <a:bodyPr>
            <a:normAutofit/>
          </a:bodyPr>
          <a:lstStyle>
            <a:lvl1pPr marL="0" indent="0" algn="ctr">
              <a:buFontTx/>
              <a:buNone/>
              <a:defRPr sz="1400"/>
            </a:lvl1pPr>
          </a:lstStyle>
          <a:p>
            <a:endParaRPr lang="en-JM"/>
          </a:p>
        </p:txBody>
      </p:sp>
      <p:sp>
        <p:nvSpPr>
          <p:cNvPr id="36" name="Picture Placeholder 29"/>
          <p:cNvSpPr>
            <a:spLocks noGrp="1"/>
          </p:cNvSpPr>
          <p:nvPr>
            <p:ph type="pic" sz="quarter" idx="16"/>
          </p:nvPr>
        </p:nvSpPr>
        <p:spPr>
          <a:xfrm>
            <a:off x="7053048" y="1276350"/>
            <a:ext cx="1676400" cy="1442466"/>
          </a:xfrm>
        </p:spPr>
        <p:txBody>
          <a:bodyPr>
            <a:normAutofit/>
          </a:bodyPr>
          <a:lstStyle>
            <a:lvl1pPr marL="0" indent="0" algn="ctr">
              <a:buFontTx/>
              <a:buNone/>
              <a:defRPr sz="1400"/>
            </a:lvl1pPr>
          </a:lstStyle>
          <a:p>
            <a:endParaRPr lang="en-JM"/>
          </a:p>
        </p:txBody>
      </p:sp>
      <p:sp>
        <p:nvSpPr>
          <p:cNvPr id="46" name="Text Placeholder 42"/>
          <p:cNvSpPr>
            <a:spLocks noGrp="1"/>
          </p:cNvSpPr>
          <p:nvPr>
            <p:ph type="body" sz="quarter" idx="25"/>
          </p:nvPr>
        </p:nvSpPr>
        <p:spPr>
          <a:xfrm>
            <a:off x="806262" y="2697260"/>
            <a:ext cx="1750986" cy="560290"/>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2" name="Text Placeholder 42"/>
          <p:cNvSpPr>
            <a:spLocks noGrp="1"/>
          </p:cNvSpPr>
          <p:nvPr>
            <p:ph type="body" sz="quarter" idx="30"/>
          </p:nvPr>
        </p:nvSpPr>
        <p:spPr>
          <a:xfrm>
            <a:off x="2938248" y="2697260"/>
            <a:ext cx="1676400" cy="560290"/>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7" name="Text Placeholder 42"/>
          <p:cNvSpPr>
            <a:spLocks noGrp="1"/>
          </p:cNvSpPr>
          <p:nvPr>
            <p:ph type="body" sz="quarter" idx="31"/>
          </p:nvPr>
        </p:nvSpPr>
        <p:spPr>
          <a:xfrm>
            <a:off x="4995648" y="2697260"/>
            <a:ext cx="1676400" cy="560290"/>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8" name="Text Placeholder 42"/>
          <p:cNvSpPr>
            <a:spLocks noGrp="1"/>
          </p:cNvSpPr>
          <p:nvPr>
            <p:ph type="body" sz="quarter" idx="32"/>
          </p:nvPr>
        </p:nvSpPr>
        <p:spPr>
          <a:xfrm>
            <a:off x="7053048" y="2697260"/>
            <a:ext cx="1676400" cy="560290"/>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3" name="TextBox 2">
            <a:extLst>
              <a:ext uri="{FF2B5EF4-FFF2-40B4-BE49-F238E27FC236}">
                <a16:creationId xmlns:a16="http://schemas.microsoft.com/office/drawing/2014/main" id="{B2E2B266-541E-514F-9511-61B03F7A7A02}"/>
              </a:ext>
            </a:extLst>
          </p:cNvPr>
          <p:cNvSpPr txBox="1"/>
          <p:nvPr userDrawn="1"/>
        </p:nvSpPr>
        <p:spPr>
          <a:xfrm>
            <a:off x="806262" y="3472528"/>
            <a:ext cx="1750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endParaRPr lang="en-TZ" sz="900" b="0" i="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23" name="TextBox 22">
            <a:extLst>
              <a:ext uri="{FF2B5EF4-FFF2-40B4-BE49-F238E27FC236}">
                <a16:creationId xmlns:a16="http://schemas.microsoft.com/office/drawing/2014/main" id="{072A7E93-F6E5-3547-B47B-D2E9615E8122}"/>
              </a:ext>
            </a:extLst>
          </p:cNvPr>
          <p:cNvSpPr txBox="1"/>
          <p:nvPr userDrawn="1"/>
        </p:nvSpPr>
        <p:spPr>
          <a:xfrm>
            <a:off x="2821014" y="3472527"/>
            <a:ext cx="1750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endParaRPr lang="en-TZ" sz="900" b="0" i="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A420740D-9154-3F45-AE1C-A7C0057EBFF7}"/>
              </a:ext>
            </a:extLst>
          </p:cNvPr>
          <p:cNvSpPr txBox="1"/>
          <p:nvPr userDrawn="1"/>
        </p:nvSpPr>
        <p:spPr>
          <a:xfrm>
            <a:off x="4964272" y="3409951"/>
            <a:ext cx="1750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endParaRPr lang="en-TZ" sz="900" b="0" i="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26" name="TextBox 25">
            <a:extLst>
              <a:ext uri="{FF2B5EF4-FFF2-40B4-BE49-F238E27FC236}">
                <a16:creationId xmlns:a16="http://schemas.microsoft.com/office/drawing/2014/main" id="{27942BE5-BDBD-C94B-BCD2-FC18A39701ED}"/>
              </a:ext>
            </a:extLst>
          </p:cNvPr>
          <p:cNvSpPr txBox="1"/>
          <p:nvPr userDrawn="1"/>
        </p:nvSpPr>
        <p:spPr>
          <a:xfrm>
            <a:off x="6979024" y="3409950"/>
            <a:ext cx="1750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Lorem ipsum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dolor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sit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amet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consectetur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adipiscing</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elit</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sed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do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eiusmod</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r>
              <a:rPr lang="en-GB" sz="1200" b="0" i="0" kern="1200" dirty="0" err="1">
                <a:solidFill>
                  <a:schemeClr val="tx1">
                    <a:lumMod val="75000"/>
                    <a:lumOff val="25000"/>
                  </a:schemeClr>
                </a:solidFill>
                <a:effectLst/>
                <a:latin typeface="Arial Narrow" panose="020B0604020202020204" pitchFamily="34" charset="0"/>
                <a:ea typeface="+mn-ea"/>
                <a:cs typeface="Arial Narrow" panose="020B0604020202020204" pitchFamily="34" charset="0"/>
              </a:rPr>
              <a:t>tempor</a:t>
            </a:r>
            <a:r>
              <a:rPr lang="en-GB" sz="1200" b="0" i="0" kern="1200" dirty="0">
                <a:solidFill>
                  <a:schemeClr val="tx1">
                    <a:lumMod val="75000"/>
                    <a:lumOff val="25000"/>
                  </a:schemeClr>
                </a:solidFill>
                <a:effectLst/>
                <a:latin typeface="Arial Narrow" panose="020B0604020202020204" pitchFamily="34" charset="0"/>
                <a:ea typeface="+mn-ea"/>
                <a:cs typeface="Arial Narrow" panose="020B0604020202020204" pitchFamily="34" charset="0"/>
              </a:rPr>
              <a:t>.   </a:t>
            </a:r>
            <a:endParaRPr lang="en-TZ" sz="900" b="0" i="0" dirty="0">
              <a:solidFill>
                <a:schemeClr val="tx1">
                  <a:lumMod val="75000"/>
                  <a:lumOff val="25000"/>
                </a:schemeClr>
              </a:solidFill>
              <a:latin typeface="Arial Narrow" panose="020B0604020202020204" pitchFamily="34" charset="0"/>
              <a:cs typeface="Arial Narrow"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22" name="Content Placeholder 21"/>
          <p:cNvSpPr>
            <a:spLocks noGrp="1"/>
          </p:cNvSpPr>
          <p:nvPr>
            <p:ph sz="quarter" idx="13"/>
          </p:nvPr>
        </p:nvSpPr>
        <p:spPr>
          <a:xfrm>
            <a:off x="806262" y="990600"/>
            <a:ext cx="7880538" cy="514350"/>
          </a:xfrm>
        </p:spPr>
        <p:txBody>
          <a:bodyPr>
            <a:normAutofit/>
          </a:bodyPr>
          <a:lstStyle>
            <a:lvl1pPr>
              <a:buNone/>
              <a:defRPr sz="1300"/>
            </a:lvl1pPr>
          </a:lstStyle>
          <a:p>
            <a:pPr lvl="0"/>
            <a:endParaRPr lang="en-JM" dirty="0"/>
          </a:p>
        </p:txBody>
      </p:sp>
      <p:sp>
        <p:nvSpPr>
          <p:cNvPr id="26" name="Chart Placeholder 25"/>
          <p:cNvSpPr>
            <a:spLocks noGrp="1"/>
          </p:cNvSpPr>
          <p:nvPr>
            <p:ph type="chart" sz="quarter" idx="14"/>
          </p:nvPr>
        </p:nvSpPr>
        <p:spPr>
          <a:xfrm>
            <a:off x="806262" y="1657350"/>
            <a:ext cx="4070538" cy="2571750"/>
          </a:xfrm>
        </p:spPr>
        <p:txBody>
          <a:bodyPr>
            <a:normAutofit/>
          </a:bodyPr>
          <a:lstStyle>
            <a:lvl1pPr>
              <a:defRPr sz="1400"/>
            </a:lvl1pPr>
          </a:lstStyle>
          <a:p>
            <a:endParaRPr lang="en-JM"/>
          </a:p>
        </p:txBody>
      </p:sp>
      <p:sp>
        <p:nvSpPr>
          <p:cNvPr id="10" name="Text Placeholder 9"/>
          <p:cNvSpPr>
            <a:spLocks noGrp="1"/>
          </p:cNvSpPr>
          <p:nvPr>
            <p:ph type="body" sz="quarter" idx="15"/>
          </p:nvPr>
        </p:nvSpPr>
        <p:spPr>
          <a:xfrm>
            <a:off x="5562600" y="2266950"/>
            <a:ext cx="2667000" cy="1752600"/>
          </a:xfrm>
        </p:spPr>
        <p:txBody>
          <a:bodyPr>
            <a:normAutofit/>
          </a:bodyPr>
          <a:lstStyle>
            <a:lvl1pPr>
              <a:buNone/>
              <a:defRPr sz="1100"/>
            </a:lvl1pPr>
            <a:lvl2pPr>
              <a:defRPr sz="1300"/>
            </a:lvl2pPr>
            <a:lvl3pPr>
              <a:defRPr sz="1300"/>
            </a:lvl3pPr>
            <a:lvl4pPr>
              <a:defRPr sz="1300"/>
            </a:lvl4pPr>
            <a:lvl5pPr>
              <a:defRPr sz="1300"/>
            </a:lvl5pPr>
          </a:lstStyle>
          <a:p>
            <a:pPr lvl="0"/>
            <a:endParaRPr lang="en-JM" dirty="0"/>
          </a:p>
        </p:txBody>
      </p:sp>
      <p:sp>
        <p:nvSpPr>
          <p:cNvPr id="11" name="Content Placeholder 38"/>
          <p:cNvSpPr>
            <a:spLocks noGrp="1"/>
          </p:cNvSpPr>
          <p:nvPr>
            <p:ph sz="quarter" idx="37"/>
          </p:nvPr>
        </p:nvSpPr>
        <p:spPr>
          <a:xfrm>
            <a:off x="5562600" y="1885950"/>
            <a:ext cx="2438400" cy="285750"/>
          </a:xfrm>
          <a:solidFill>
            <a:srgbClr val="0070C0"/>
          </a:solidFill>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Layou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26" name="Chart Placeholder 25"/>
          <p:cNvSpPr>
            <a:spLocks noGrp="1"/>
          </p:cNvSpPr>
          <p:nvPr>
            <p:ph type="chart" sz="quarter" idx="14"/>
          </p:nvPr>
        </p:nvSpPr>
        <p:spPr>
          <a:xfrm>
            <a:off x="4343400" y="1123950"/>
            <a:ext cx="4343400" cy="3352800"/>
          </a:xfrm>
        </p:spPr>
        <p:txBody>
          <a:bodyPr>
            <a:normAutofit/>
          </a:bodyPr>
          <a:lstStyle>
            <a:lvl1pPr>
              <a:defRPr sz="1400"/>
            </a:lvl1pPr>
          </a:lstStyle>
          <a:p>
            <a:endParaRPr lang="en-JM" dirty="0"/>
          </a:p>
        </p:txBody>
      </p:sp>
      <p:sp>
        <p:nvSpPr>
          <p:cNvPr id="16" name="Text Placeholder 18">
            <a:extLst>
              <a:ext uri="{FF2B5EF4-FFF2-40B4-BE49-F238E27FC236}">
                <a16:creationId xmlns:a16="http://schemas.microsoft.com/office/drawing/2014/main" id="{CFDAA717-08BC-7B44-8F41-04AA0CC90893}"/>
              </a:ext>
            </a:extLst>
          </p:cNvPr>
          <p:cNvSpPr>
            <a:spLocks noGrp="1"/>
          </p:cNvSpPr>
          <p:nvPr>
            <p:ph type="body" sz="quarter" idx="15"/>
          </p:nvPr>
        </p:nvSpPr>
        <p:spPr>
          <a:xfrm>
            <a:off x="806262" y="1210469"/>
            <a:ext cx="2217906" cy="284163"/>
          </a:xfrm>
        </p:spPr>
        <p:txBody>
          <a:bodyPr>
            <a:noAutofit/>
          </a:bodyPr>
          <a:lstStyle>
            <a:lvl1pPr marL="0" indent="0">
              <a:buFontTx/>
              <a:buNone/>
              <a:defRPr sz="1600" b="0">
                <a:solidFill>
                  <a:srgbClr val="0F5DBC"/>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8" name="Text Placeholder 20">
            <a:extLst>
              <a:ext uri="{FF2B5EF4-FFF2-40B4-BE49-F238E27FC236}">
                <a16:creationId xmlns:a16="http://schemas.microsoft.com/office/drawing/2014/main" id="{A93E0075-DE88-D641-A72F-06E19DCFAAD5}"/>
              </a:ext>
            </a:extLst>
          </p:cNvPr>
          <p:cNvSpPr>
            <a:spLocks noGrp="1"/>
          </p:cNvSpPr>
          <p:nvPr>
            <p:ph type="body" sz="quarter" idx="16"/>
          </p:nvPr>
        </p:nvSpPr>
        <p:spPr>
          <a:xfrm>
            <a:off x="806262" y="1664074"/>
            <a:ext cx="3384738"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0" name="Text Placeholder 20">
            <a:extLst>
              <a:ext uri="{FF2B5EF4-FFF2-40B4-BE49-F238E27FC236}">
                <a16:creationId xmlns:a16="http://schemas.microsoft.com/office/drawing/2014/main" id="{1A84CA1E-D1A2-C549-987C-AE02038EC479}"/>
              </a:ext>
            </a:extLst>
          </p:cNvPr>
          <p:cNvSpPr>
            <a:spLocks noGrp="1"/>
          </p:cNvSpPr>
          <p:nvPr>
            <p:ph type="body" sz="quarter" idx="18"/>
          </p:nvPr>
        </p:nvSpPr>
        <p:spPr>
          <a:xfrm>
            <a:off x="806262" y="2896721"/>
            <a:ext cx="3357844"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2" name="Text Placeholder 20">
            <a:extLst>
              <a:ext uri="{FF2B5EF4-FFF2-40B4-BE49-F238E27FC236}">
                <a16:creationId xmlns:a16="http://schemas.microsoft.com/office/drawing/2014/main" id="{FF267D28-7534-9A41-BC83-43E6805F1C68}"/>
              </a:ext>
            </a:extLst>
          </p:cNvPr>
          <p:cNvSpPr>
            <a:spLocks noGrp="1"/>
          </p:cNvSpPr>
          <p:nvPr>
            <p:ph type="body" sz="quarter" idx="20"/>
          </p:nvPr>
        </p:nvSpPr>
        <p:spPr>
          <a:xfrm>
            <a:off x="806262" y="4129366"/>
            <a:ext cx="333095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18">
            <a:extLst>
              <a:ext uri="{FF2B5EF4-FFF2-40B4-BE49-F238E27FC236}">
                <a16:creationId xmlns:a16="http://schemas.microsoft.com/office/drawing/2014/main" id="{31C429E5-EB78-F945-8B6B-D1051BF8AFD4}"/>
              </a:ext>
            </a:extLst>
          </p:cNvPr>
          <p:cNvSpPr>
            <a:spLocks noGrp="1"/>
          </p:cNvSpPr>
          <p:nvPr>
            <p:ph type="body" sz="quarter" idx="21"/>
          </p:nvPr>
        </p:nvSpPr>
        <p:spPr>
          <a:xfrm>
            <a:off x="806262" y="2457684"/>
            <a:ext cx="2217906" cy="284163"/>
          </a:xfrm>
        </p:spPr>
        <p:txBody>
          <a:bodyPr>
            <a:noAutofit/>
          </a:bodyPr>
          <a:lstStyle>
            <a:lvl1pPr marL="0" indent="0">
              <a:buFontTx/>
              <a:buNone/>
              <a:defRPr sz="1600" b="0">
                <a:solidFill>
                  <a:srgbClr val="0F5DBC"/>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24" name="Text Placeholder 18">
            <a:extLst>
              <a:ext uri="{FF2B5EF4-FFF2-40B4-BE49-F238E27FC236}">
                <a16:creationId xmlns:a16="http://schemas.microsoft.com/office/drawing/2014/main" id="{0F1E4422-3DBC-E24A-9DF3-8DEBD9854FCF}"/>
              </a:ext>
            </a:extLst>
          </p:cNvPr>
          <p:cNvSpPr>
            <a:spLocks noGrp="1"/>
          </p:cNvSpPr>
          <p:nvPr>
            <p:ph type="body" sz="quarter" idx="22"/>
          </p:nvPr>
        </p:nvSpPr>
        <p:spPr>
          <a:xfrm>
            <a:off x="806262" y="3679125"/>
            <a:ext cx="2217906" cy="284163"/>
          </a:xfrm>
        </p:spPr>
        <p:txBody>
          <a:bodyPr>
            <a:noAutofit/>
          </a:bodyPr>
          <a:lstStyle>
            <a:lvl1pPr marL="0" indent="0">
              <a:buFontTx/>
              <a:buNone/>
              <a:defRPr sz="1600" b="0">
                <a:solidFill>
                  <a:srgbClr val="0F5DBC"/>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Layou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22" name="Content Placeholder 21"/>
          <p:cNvSpPr>
            <a:spLocks noGrp="1"/>
          </p:cNvSpPr>
          <p:nvPr>
            <p:ph sz="quarter" idx="13"/>
          </p:nvPr>
        </p:nvSpPr>
        <p:spPr>
          <a:xfrm>
            <a:off x="762000" y="914400"/>
            <a:ext cx="7924800" cy="514350"/>
          </a:xfrm>
        </p:spPr>
        <p:txBody>
          <a:bodyPr>
            <a:normAutofit/>
          </a:bodyPr>
          <a:lstStyle>
            <a:lvl1pPr>
              <a:buNone/>
              <a:defRPr sz="1200"/>
            </a:lvl1pPr>
          </a:lstStyle>
          <a:p>
            <a:pPr lvl="0"/>
            <a:endParaRPr lang="en-JM" dirty="0"/>
          </a:p>
        </p:txBody>
      </p:sp>
      <p:sp>
        <p:nvSpPr>
          <p:cNvPr id="26" name="Chart Placeholder 25"/>
          <p:cNvSpPr>
            <a:spLocks noGrp="1"/>
          </p:cNvSpPr>
          <p:nvPr>
            <p:ph type="chart" sz="quarter" idx="14"/>
          </p:nvPr>
        </p:nvSpPr>
        <p:spPr>
          <a:xfrm>
            <a:off x="762000" y="1657350"/>
            <a:ext cx="4114800" cy="2571750"/>
          </a:xfrm>
        </p:spPr>
        <p:txBody>
          <a:bodyPr>
            <a:normAutofit/>
          </a:bodyPr>
          <a:lstStyle>
            <a:lvl1pPr>
              <a:defRPr sz="1400"/>
            </a:lvl1pPr>
          </a:lstStyle>
          <a:p>
            <a:endParaRPr lang="en-JM"/>
          </a:p>
        </p:txBody>
      </p:sp>
      <p:sp>
        <p:nvSpPr>
          <p:cNvPr id="23" name="Text Placeholder 22"/>
          <p:cNvSpPr>
            <a:spLocks noGrp="1"/>
          </p:cNvSpPr>
          <p:nvPr>
            <p:ph type="body" sz="quarter" idx="15"/>
          </p:nvPr>
        </p:nvSpPr>
        <p:spPr>
          <a:xfrm>
            <a:off x="5867400" y="18097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4" name="Text Placeholder 22"/>
          <p:cNvSpPr>
            <a:spLocks noGrp="1"/>
          </p:cNvSpPr>
          <p:nvPr>
            <p:ph type="body" sz="quarter" idx="16"/>
          </p:nvPr>
        </p:nvSpPr>
        <p:spPr>
          <a:xfrm>
            <a:off x="5867400" y="24193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5" name="Text Placeholder 22"/>
          <p:cNvSpPr>
            <a:spLocks noGrp="1"/>
          </p:cNvSpPr>
          <p:nvPr>
            <p:ph type="body" sz="quarter" idx="17"/>
          </p:nvPr>
        </p:nvSpPr>
        <p:spPr>
          <a:xfrm>
            <a:off x="5867400" y="30289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7" name="Text Placeholder 22"/>
          <p:cNvSpPr>
            <a:spLocks noGrp="1"/>
          </p:cNvSpPr>
          <p:nvPr>
            <p:ph type="body" sz="quarter" idx="18"/>
          </p:nvPr>
        </p:nvSpPr>
        <p:spPr>
          <a:xfrm>
            <a:off x="5867400" y="36385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8" name="Content Placeholder 38"/>
          <p:cNvSpPr>
            <a:spLocks noGrp="1"/>
          </p:cNvSpPr>
          <p:nvPr>
            <p:ph sz="quarter" idx="37"/>
          </p:nvPr>
        </p:nvSpPr>
        <p:spPr>
          <a:xfrm>
            <a:off x="5029200" y="193574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29" name="Content Placeholder 38"/>
          <p:cNvSpPr>
            <a:spLocks noGrp="1"/>
          </p:cNvSpPr>
          <p:nvPr>
            <p:ph sz="quarter" idx="38"/>
          </p:nvPr>
        </p:nvSpPr>
        <p:spPr>
          <a:xfrm>
            <a:off x="5029200" y="25643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30" name="Content Placeholder 38"/>
          <p:cNvSpPr>
            <a:spLocks noGrp="1"/>
          </p:cNvSpPr>
          <p:nvPr>
            <p:ph sz="quarter" idx="39"/>
          </p:nvPr>
        </p:nvSpPr>
        <p:spPr>
          <a:xfrm>
            <a:off x="5029200" y="31739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31" name="Content Placeholder 38"/>
          <p:cNvSpPr>
            <a:spLocks noGrp="1"/>
          </p:cNvSpPr>
          <p:nvPr>
            <p:ph sz="quarter" idx="40"/>
          </p:nvPr>
        </p:nvSpPr>
        <p:spPr>
          <a:xfrm>
            <a:off x="5029200" y="37835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 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22" name="Content Placeholder 21"/>
          <p:cNvSpPr>
            <a:spLocks noGrp="1"/>
          </p:cNvSpPr>
          <p:nvPr>
            <p:ph sz="quarter" idx="13"/>
          </p:nvPr>
        </p:nvSpPr>
        <p:spPr>
          <a:xfrm>
            <a:off x="806262" y="914400"/>
            <a:ext cx="7880538" cy="514350"/>
          </a:xfrm>
        </p:spPr>
        <p:txBody>
          <a:bodyPr>
            <a:normAutofit/>
          </a:bodyPr>
          <a:lstStyle>
            <a:lvl1pPr>
              <a:buNone/>
              <a:defRPr sz="1200"/>
            </a:lvl1pPr>
          </a:lstStyle>
          <a:p>
            <a:pPr lvl="0"/>
            <a:endParaRPr lang="en-JM" dirty="0"/>
          </a:p>
        </p:txBody>
      </p:sp>
      <p:sp>
        <p:nvSpPr>
          <p:cNvPr id="9" name="SmartArt Placeholder 8"/>
          <p:cNvSpPr>
            <a:spLocks noGrp="1"/>
          </p:cNvSpPr>
          <p:nvPr>
            <p:ph type="dgm" sz="quarter" idx="15"/>
          </p:nvPr>
        </p:nvSpPr>
        <p:spPr>
          <a:xfrm>
            <a:off x="806262" y="1600200"/>
            <a:ext cx="3994338" cy="2628900"/>
          </a:xfrm>
        </p:spPr>
        <p:txBody>
          <a:bodyPr>
            <a:normAutofit/>
          </a:bodyPr>
          <a:lstStyle>
            <a:lvl1pPr>
              <a:defRPr sz="1400"/>
            </a:lvl1pPr>
          </a:lstStyle>
          <a:p>
            <a:endParaRPr lang="en-JM"/>
          </a:p>
        </p:txBody>
      </p:sp>
      <p:sp>
        <p:nvSpPr>
          <p:cNvPr id="8" name="Text Placeholder 22"/>
          <p:cNvSpPr>
            <a:spLocks noGrp="1"/>
          </p:cNvSpPr>
          <p:nvPr>
            <p:ph type="body" sz="quarter" idx="16"/>
          </p:nvPr>
        </p:nvSpPr>
        <p:spPr>
          <a:xfrm>
            <a:off x="5867400" y="18097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0" name="Text Placeholder 22"/>
          <p:cNvSpPr>
            <a:spLocks noGrp="1"/>
          </p:cNvSpPr>
          <p:nvPr>
            <p:ph type="body" sz="quarter" idx="17"/>
          </p:nvPr>
        </p:nvSpPr>
        <p:spPr>
          <a:xfrm>
            <a:off x="5867400" y="24193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1" name="Text Placeholder 22"/>
          <p:cNvSpPr>
            <a:spLocks noGrp="1"/>
          </p:cNvSpPr>
          <p:nvPr>
            <p:ph type="body" sz="quarter" idx="18"/>
          </p:nvPr>
        </p:nvSpPr>
        <p:spPr>
          <a:xfrm>
            <a:off x="5867400" y="30289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2" name="Text Placeholder 22"/>
          <p:cNvSpPr>
            <a:spLocks noGrp="1"/>
          </p:cNvSpPr>
          <p:nvPr>
            <p:ph type="body" sz="quarter" idx="19"/>
          </p:nvPr>
        </p:nvSpPr>
        <p:spPr>
          <a:xfrm>
            <a:off x="5867400" y="36385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3" name="Content Placeholder 38"/>
          <p:cNvSpPr>
            <a:spLocks noGrp="1"/>
          </p:cNvSpPr>
          <p:nvPr>
            <p:ph sz="quarter" idx="37"/>
          </p:nvPr>
        </p:nvSpPr>
        <p:spPr>
          <a:xfrm>
            <a:off x="5105400" y="193574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4" name="Content Placeholder 38"/>
          <p:cNvSpPr>
            <a:spLocks noGrp="1"/>
          </p:cNvSpPr>
          <p:nvPr>
            <p:ph sz="quarter" idx="38"/>
          </p:nvPr>
        </p:nvSpPr>
        <p:spPr>
          <a:xfrm>
            <a:off x="5105400" y="25643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9"/>
          </p:nvPr>
        </p:nvSpPr>
        <p:spPr>
          <a:xfrm>
            <a:off x="5105400" y="31739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6" name="Content Placeholder 38"/>
          <p:cNvSpPr>
            <a:spLocks noGrp="1"/>
          </p:cNvSpPr>
          <p:nvPr>
            <p:ph sz="quarter" idx="40"/>
          </p:nvPr>
        </p:nvSpPr>
        <p:spPr>
          <a:xfrm>
            <a:off x="5105400" y="37835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33400" y="990600"/>
            <a:ext cx="8001000" cy="2495550"/>
          </a:xfrm>
          <a:ln w="38100">
            <a:solidFill>
              <a:schemeClr val="bg1">
                <a:lumMod val="95000"/>
              </a:schemeClr>
            </a:solidFill>
            <a:miter lim="800000"/>
          </a:ln>
          <a:effectLst/>
        </p:spPr>
        <p:txBody>
          <a:bodyPr>
            <a:normAutofit/>
          </a:bodyPr>
          <a:lstStyle>
            <a:lvl1pPr>
              <a:defRPr sz="1400"/>
            </a:lvl1pPr>
          </a:lstStyle>
          <a:p>
            <a:endParaRPr lang="en-JM"/>
          </a:p>
        </p:txBody>
      </p:sp>
      <p:sp>
        <p:nvSpPr>
          <p:cNvPr id="2" name="Title 1"/>
          <p:cNvSpPr>
            <a:spLocks noGrp="1"/>
          </p:cNvSpPr>
          <p:nvPr>
            <p:ph type="title"/>
          </p:nvPr>
        </p:nvSpPr>
        <p:spPr/>
        <p:txBody>
          <a:bodyPr/>
          <a:lstStyle/>
          <a:p>
            <a:r>
              <a:rPr lang="en-US" dirty="0"/>
              <a:t>Click to edit Master title style</a:t>
            </a:r>
            <a:endParaRPr lang="en-JM" dirty="0"/>
          </a:p>
        </p:txBody>
      </p:sp>
      <p:sp>
        <p:nvSpPr>
          <p:cNvPr id="11" name="Content Placeholder 10"/>
          <p:cNvSpPr>
            <a:spLocks noGrp="1"/>
          </p:cNvSpPr>
          <p:nvPr>
            <p:ph sz="quarter" idx="13"/>
          </p:nvPr>
        </p:nvSpPr>
        <p:spPr>
          <a:xfrm>
            <a:off x="4800600" y="3714750"/>
            <a:ext cx="3810000" cy="685800"/>
          </a:xfrm>
        </p:spPr>
        <p:txBody>
          <a:bodyPr>
            <a:noAutofit/>
          </a:bodyPr>
          <a:lstStyle>
            <a:lvl1pPr algn="r">
              <a:buNone/>
              <a:defRPr sz="1100"/>
            </a:lvl1pPr>
            <a:lvl2pPr>
              <a:defRPr sz="1600"/>
            </a:lvl2pPr>
            <a:lvl3pPr>
              <a:defRPr sz="1600"/>
            </a:lvl3pPr>
            <a:lvl4pPr>
              <a:defRPr sz="1600"/>
            </a:lvl4pPr>
            <a:lvl5pPr>
              <a:buNone/>
              <a:defRPr sz="1600"/>
            </a:lvl5pPr>
          </a:lstStyle>
          <a:p>
            <a:pPr lvl="0"/>
            <a:endParaRPr lang="en-JM" dirty="0"/>
          </a:p>
        </p:txBody>
      </p:sp>
      <p:sp>
        <p:nvSpPr>
          <p:cNvPr id="14" name="Content Placeholder 38"/>
          <p:cNvSpPr>
            <a:spLocks noGrp="1"/>
          </p:cNvSpPr>
          <p:nvPr>
            <p:ph sz="quarter" idx="36"/>
          </p:nvPr>
        </p:nvSpPr>
        <p:spPr>
          <a:xfrm>
            <a:off x="533400" y="3733800"/>
            <a:ext cx="2438400" cy="285750"/>
          </a:xfrm>
          <a:solidFill>
            <a:schemeClr val="tx1">
              <a:lumMod val="85000"/>
              <a:lumOff val="15000"/>
            </a:schemeClr>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7"/>
          </p:nvPr>
        </p:nvSpPr>
        <p:spPr>
          <a:xfrm>
            <a:off x="533400" y="4019550"/>
            <a:ext cx="29718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806262"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4" name="Picture Placeholder 19"/>
          <p:cNvSpPr>
            <a:spLocks noGrp="1"/>
          </p:cNvSpPr>
          <p:nvPr>
            <p:ph type="pic" sz="quarter" idx="26"/>
          </p:nvPr>
        </p:nvSpPr>
        <p:spPr>
          <a:xfrm>
            <a:off x="3397062"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5" name="Picture Placeholder 19"/>
          <p:cNvSpPr>
            <a:spLocks noGrp="1"/>
          </p:cNvSpPr>
          <p:nvPr>
            <p:ph type="pic" sz="quarter" idx="27"/>
          </p:nvPr>
        </p:nvSpPr>
        <p:spPr>
          <a:xfrm>
            <a:off x="5987862"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6" name="Picture Placeholder 19"/>
          <p:cNvSpPr>
            <a:spLocks noGrp="1"/>
          </p:cNvSpPr>
          <p:nvPr>
            <p:ph type="pic" sz="quarter" idx="28"/>
          </p:nvPr>
        </p:nvSpPr>
        <p:spPr>
          <a:xfrm>
            <a:off x="806262" y="28765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7" name="Picture Placeholder 19"/>
          <p:cNvSpPr>
            <a:spLocks noGrp="1"/>
          </p:cNvSpPr>
          <p:nvPr>
            <p:ph type="pic" sz="quarter" idx="29"/>
          </p:nvPr>
        </p:nvSpPr>
        <p:spPr>
          <a:xfrm>
            <a:off x="3397062" y="2876550"/>
            <a:ext cx="2286000" cy="1143000"/>
          </a:xfrm>
          <a:ln w="28575">
            <a:noFill/>
            <a:miter lim="800000"/>
          </a:ln>
          <a:effectLst/>
        </p:spPr>
        <p:txBody>
          <a:bodyPr>
            <a:normAutofit/>
          </a:bodyPr>
          <a:lstStyle>
            <a:lvl1pPr marL="0" indent="0" algn="ctr">
              <a:buFontTx/>
              <a:buNone/>
              <a:defRPr sz="1400"/>
            </a:lvl1pPr>
          </a:lstStyle>
          <a:p>
            <a:endParaRPr lang="en-JM" dirty="0"/>
          </a:p>
        </p:txBody>
      </p:sp>
      <p:sp>
        <p:nvSpPr>
          <p:cNvPr id="18" name="Picture Placeholder 19"/>
          <p:cNvSpPr>
            <a:spLocks noGrp="1"/>
          </p:cNvSpPr>
          <p:nvPr>
            <p:ph type="pic" sz="quarter" idx="30"/>
          </p:nvPr>
        </p:nvSpPr>
        <p:spPr>
          <a:xfrm>
            <a:off x="5987862" y="28765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2" name="Title 1"/>
          <p:cNvSpPr>
            <a:spLocks noGrp="1"/>
          </p:cNvSpPr>
          <p:nvPr>
            <p:ph type="title"/>
          </p:nvPr>
        </p:nvSpPr>
        <p:spPr/>
        <p:txBody>
          <a:bodyPr/>
          <a:lstStyle/>
          <a:p>
            <a:r>
              <a:rPr lang="en-US" dirty="0"/>
              <a:t>Click to edit Master title style</a:t>
            </a:r>
            <a:endParaRPr lang="en-JM" dirty="0"/>
          </a:p>
        </p:txBody>
      </p:sp>
      <p:sp>
        <p:nvSpPr>
          <p:cNvPr id="29" name="Text Placeholder 28"/>
          <p:cNvSpPr>
            <a:spLocks noGrp="1"/>
          </p:cNvSpPr>
          <p:nvPr>
            <p:ph type="body" sz="quarter" idx="31"/>
          </p:nvPr>
        </p:nvSpPr>
        <p:spPr>
          <a:xfrm>
            <a:off x="806262"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30" name="Text Placeholder 28"/>
          <p:cNvSpPr>
            <a:spLocks noGrp="1"/>
          </p:cNvSpPr>
          <p:nvPr>
            <p:ph type="body" sz="quarter" idx="37"/>
          </p:nvPr>
        </p:nvSpPr>
        <p:spPr>
          <a:xfrm>
            <a:off x="3397062"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31" name="Text Placeholder 28"/>
          <p:cNvSpPr>
            <a:spLocks noGrp="1"/>
          </p:cNvSpPr>
          <p:nvPr>
            <p:ph type="body" sz="quarter" idx="38"/>
          </p:nvPr>
        </p:nvSpPr>
        <p:spPr>
          <a:xfrm>
            <a:off x="5987862"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7" name="Text Placeholder 28"/>
          <p:cNvSpPr>
            <a:spLocks noGrp="1"/>
          </p:cNvSpPr>
          <p:nvPr>
            <p:ph type="body" sz="quarter" idx="39"/>
          </p:nvPr>
        </p:nvSpPr>
        <p:spPr>
          <a:xfrm>
            <a:off x="806262"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8" name="Text Placeholder 28"/>
          <p:cNvSpPr>
            <a:spLocks noGrp="1"/>
          </p:cNvSpPr>
          <p:nvPr>
            <p:ph type="body" sz="quarter" idx="40"/>
          </p:nvPr>
        </p:nvSpPr>
        <p:spPr>
          <a:xfrm>
            <a:off x="3397062"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9" name="Text Placeholder 28"/>
          <p:cNvSpPr>
            <a:spLocks noGrp="1"/>
          </p:cNvSpPr>
          <p:nvPr>
            <p:ph type="body" sz="quarter" idx="41"/>
          </p:nvPr>
        </p:nvSpPr>
        <p:spPr>
          <a:xfrm>
            <a:off x="5987862"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Rectangle 6"/>
          <p:cNvSpPr/>
          <p:nvPr/>
        </p:nvSpPr>
        <p:spPr>
          <a:xfrm>
            <a:off x="806262" y="1105811"/>
            <a:ext cx="7772400" cy="399140"/>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28" name="Picture Placeholder 27"/>
          <p:cNvSpPr>
            <a:spLocks noGrp="1"/>
          </p:cNvSpPr>
          <p:nvPr userDrawn="1">
            <p:ph type="pic" sz="quarter" idx="13"/>
          </p:nvPr>
        </p:nvSpPr>
        <p:spPr>
          <a:xfrm>
            <a:off x="806262" y="19621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29" name="Picture Placeholder 27"/>
          <p:cNvSpPr>
            <a:spLocks noGrp="1"/>
          </p:cNvSpPr>
          <p:nvPr userDrawn="1">
            <p:ph type="pic" sz="quarter" idx="14"/>
          </p:nvPr>
        </p:nvSpPr>
        <p:spPr>
          <a:xfrm>
            <a:off x="806262" y="33337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0" name="Picture Placeholder 27"/>
          <p:cNvSpPr>
            <a:spLocks noGrp="1"/>
          </p:cNvSpPr>
          <p:nvPr userDrawn="1">
            <p:ph type="pic" sz="quarter" idx="15"/>
          </p:nvPr>
        </p:nvSpPr>
        <p:spPr>
          <a:xfrm>
            <a:off x="4997262" y="33337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1" name="Picture Placeholder 27"/>
          <p:cNvSpPr>
            <a:spLocks noGrp="1"/>
          </p:cNvSpPr>
          <p:nvPr userDrawn="1">
            <p:ph type="pic" sz="quarter" idx="16"/>
          </p:nvPr>
        </p:nvSpPr>
        <p:spPr>
          <a:xfrm>
            <a:off x="4997262" y="19621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3" name="Text Placeholder 32"/>
          <p:cNvSpPr>
            <a:spLocks noGrp="1"/>
          </p:cNvSpPr>
          <p:nvPr userDrawn="1">
            <p:ph type="body" sz="quarter" idx="17"/>
          </p:nvPr>
        </p:nvSpPr>
        <p:spPr>
          <a:xfrm>
            <a:off x="1644462" y="18859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5" name="Content Placeholder 34"/>
          <p:cNvSpPr>
            <a:spLocks noGrp="1"/>
          </p:cNvSpPr>
          <p:nvPr userDrawn="1">
            <p:ph sz="quarter" idx="18"/>
          </p:nvPr>
        </p:nvSpPr>
        <p:spPr>
          <a:xfrm>
            <a:off x="1644462" y="2152650"/>
            <a:ext cx="2971800" cy="800100"/>
          </a:xfrm>
        </p:spPr>
        <p:txBody>
          <a:bodyPr>
            <a:noAutofit/>
          </a:bodyPr>
          <a:lst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100"/>
            </a:lvl1pPr>
            <a:lvl2pPr>
              <a:defRPr sz="1600"/>
            </a:lvl2pPr>
            <a:lvl3pPr>
              <a:defRPr sz="1600"/>
            </a:lvl3pPr>
            <a:lvl4pPr>
              <a:defRPr sz="1600"/>
            </a:lvl4pPr>
            <a:lvl5pPr>
              <a:defRPr sz="1600"/>
            </a:lvl5pPr>
          </a:lstStyle>
          <a:p>
            <a:pPr lvl="0"/>
            <a:endParaRPr lang="en-JM" dirty="0"/>
          </a:p>
        </p:txBody>
      </p:sp>
      <p:sp>
        <p:nvSpPr>
          <p:cNvPr id="36" name="Text Placeholder 32"/>
          <p:cNvSpPr>
            <a:spLocks noGrp="1"/>
          </p:cNvSpPr>
          <p:nvPr userDrawn="1">
            <p:ph type="body" sz="quarter" idx="19"/>
          </p:nvPr>
        </p:nvSpPr>
        <p:spPr>
          <a:xfrm>
            <a:off x="5835462" y="18859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7" name="Content Placeholder 34"/>
          <p:cNvSpPr>
            <a:spLocks noGrp="1"/>
          </p:cNvSpPr>
          <p:nvPr userDrawn="1">
            <p:ph sz="quarter" idx="20"/>
          </p:nvPr>
        </p:nvSpPr>
        <p:spPr>
          <a:xfrm>
            <a:off x="5835462" y="21526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38" name="Text Placeholder 32"/>
          <p:cNvSpPr>
            <a:spLocks noGrp="1"/>
          </p:cNvSpPr>
          <p:nvPr userDrawn="1">
            <p:ph type="body" sz="quarter" idx="21"/>
          </p:nvPr>
        </p:nvSpPr>
        <p:spPr>
          <a:xfrm>
            <a:off x="1644462" y="32575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9" name="Content Placeholder 34"/>
          <p:cNvSpPr>
            <a:spLocks noGrp="1"/>
          </p:cNvSpPr>
          <p:nvPr userDrawn="1">
            <p:ph sz="quarter" idx="22"/>
          </p:nvPr>
        </p:nvSpPr>
        <p:spPr>
          <a:xfrm>
            <a:off x="1644462" y="35242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40" name="Text Placeholder 32"/>
          <p:cNvSpPr>
            <a:spLocks noGrp="1"/>
          </p:cNvSpPr>
          <p:nvPr userDrawn="1">
            <p:ph type="body" sz="quarter" idx="23"/>
          </p:nvPr>
        </p:nvSpPr>
        <p:spPr>
          <a:xfrm>
            <a:off x="5835462" y="32575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41" name="Content Placeholder 34"/>
          <p:cNvSpPr>
            <a:spLocks noGrp="1"/>
          </p:cNvSpPr>
          <p:nvPr userDrawn="1">
            <p:ph sz="quarter" idx="24"/>
          </p:nvPr>
        </p:nvSpPr>
        <p:spPr>
          <a:xfrm>
            <a:off x="5835462" y="35242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6" name="Text Placeholder 25"/>
          <p:cNvSpPr>
            <a:spLocks noGrp="1"/>
          </p:cNvSpPr>
          <p:nvPr>
            <p:ph type="body" sz="quarter" idx="25"/>
          </p:nvPr>
        </p:nvSpPr>
        <p:spPr>
          <a:xfrm>
            <a:off x="806262" y="1123950"/>
            <a:ext cx="1905000" cy="381000"/>
          </a:xfrm>
        </p:spPr>
        <p:txBody>
          <a:bodyPr anchor="ctr">
            <a:normAutofit/>
          </a:bodyPr>
          <a:lstStyle>
            <a:lvl1pPr algn="ctr">
              <a:buNone/>
              <a:defRPr sz="1400">
                <a:latin typeface="Bebas Neue" pitchFamily="34" charset="0"/>
              </a:defRPr>
            </a:lvl1pPr>
          </a:lstStyle>
          <a:p>
            <a:pPr lvl="0"/>
            <a:endParaRPr lang="en-JM" dirty="0"/>
          </a:p>
        </p:txBody>
      </p:sp>
      <p:sp>
        <p:nvSpPr>
          <p:cNvPr id="27" name="Text Placeholder 25"/>
          <p:cNvSpPr>
            <a:spLocks noGrp="1"/>
          </p:cNvSpPr>
          <p:nvPr>
            <p:ph type="body" sz="quarter" idx="26"/>
          </p:nvPr>
        </p:nvSpPr>
        <p:spPr>
          <a:xfrm>
            <a:off x="2863662" y="1123950"/>
            <a:ext cx="2057400" cy="381000"/>
          </a:xfrm>
        </p:spPr>
        <p:txBody>
          <a:bodyPr anchor="ctr">
            <a:normAutofit/>
          </a:bodyPr>
          <a:lstStyle>
            <a:lvl1pPr algn="ctr">
              <a:buNone/>
              <a:defRPr sz="1400">
                <a:latin typeface="Bebas Neue" pitchFamily="34" charset="0"/>
              </a:defRPr>
            </a:lvl1pPr>
          </a:lstStyle>
          <a:p>
            <a:pPr lvl="0"/>
            <a:endParaRPr lang="en-JM" dirty="0"/>
          </a:p>
        </p:txBody>
      </p:sp>
      <p:sp>
        <p:nvSpPr>
          <p:cNvPr id="32" name="Text Placeholder 25"/>
          <p:cNvSpPr>
            <a:spLocks noGrp="1"/>
          </p:cNvSpPr>
          <p:nvPr>
            <p:ph type="body" sz="quarter" idx="27"/>
          </p:nvPr>
        </p:nvSpPr>
        <p:spPr>
          <a:xfrm>
            <a:off x="4997262" y="1123950"/>
            <a:ext cx="1524000" cy="381000"/>
          </a:xfrm>
        </p:spPr>
        <p:txBody>
          <a:bodyPr anchor="ctr">
            <a:normAutofit/>
          </a:bodyPr>
          <a:lstStyle>
            <a:lvl1pPr algn="ctr">
              <a:buNone/>
              <a:defRPr sz="1400">
                <a:latin typeface="Bebas Neue" pitchFamily="34" charset="0"/>
              </a:defRPr>
            </a:lvl1pPr>
          </a:lstStyle>
          <a:p>
            <a:pPr lvl="0"/>
            <a:endParaRPr lang="en-JM" dirty="0"/>
          </a:p>
        </p:txBody>
      </p:sp>
      <p:sp>
        <p:nvSpPr>
          <p:cNvPr id="34" name="Text Placeholder 25"/>
          <p:cNvSpPr>
            <a:spLocks noGrp="1"/>
          </p:cNvSpPr>
          <p:nvPr>
            <p:ph type="body" sz="quarter" idx="28"/>
          </p:nvPr>
        </p:nvSpPr>
        <p:spPr>
          <a:xfrm>
            <a:off x="6673662" y="1123950"/>
            <a:ext cx="1828800" cy="381000"/>
          </a:xfrm>
        </p:spPr>
        <p:txBody>
          <a:bodyPr anchor="ctr">
            <a:normAutofit/>
          </a:bodyPr>
          <a:lstStyle>
            <a:lvl1pPr algn="ctr">
              <a:buNone/>
              <a:defRPr sz="1400">
                <a:latin typeface="Bebas Neue" pitchFamily="34" charset="0"/>
              </a:defRPr>
            </a:lvl1pPr>
          </a:lstStyle>
          <a:p>
            <a:pPr lvl="0"/>
            <a:endParaRPr lang="en-JM"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14" name="Content Placeholder 13"/>
          <p:cNvSpPr>
            <a:spLocks noGrp="1"/>
          </p:cNvSpPr>
          <p:nvPr>
            <p:ph sz="quarter" idx="13"/>
          </p:nvPr>
        </p:nvSpPr>
        <p:spPr>
          <a:xfrm>
            <a:off x="806262" y="1504950"/>
            <a:ext cx="2362200" cy="2800350"/>
          </a:xfrm>
        </p:spPr>
        <p:txBody>
          <a:bodyPr>
            <a:normAutofit/>
          </a:bodyPr>
          <a:lstStyle>
            <a:lvl1pPr>
              <a:buNone/>
              <a:defRPr sz="1100"/>
            </a:lvl1pPr>
          </a:lstStyle>
          <a:p>
            <a:pPr lvl="0"/>
            <a:endParaRPr lang="en-JM" dirty="0"/>
          </a:p>
        </p:txBody>
      </p:sp>
      <p:sp>
        <p:nvSpPr>
          <p:cNvPr id="12" name="Content Placeholder 38"/>
          <p:cNvSpPr>
            <a:spLocks noGrp="1"/>
          </p:cNvSpPr>
          <p:nvPr>
            <p:ph sz="quarter" idx="39"/>
          </p:nvPr>
        </p:nvSpPr>
        <p:spPr>
          <a:xfrm>
            <a:off x="806262" y="1123950"/>
            <a:ext cx="210312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7" name="Content Placeholder 38"/>
          <p:cNvSpPr>
            <a:spLocks noGrp="1"/>
          </p:cNvSpPr>
          <p:nvPr>
            <p:ph sz="quarter" idx="40"/>
          </p:nvPr>
        </p:nvSpPr>
        <p:spPr>
          <a:xfrm>
            <a:off x="3625662" y="1123950"/>
            <a:ext cx="21336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8" name="Content Placeholder 38"/>
          <p:cNvSpPr>
            <a:spLocks noGrp="1"/>
          </p:cNvSpPr>
          <p:nvPr>
            <p:ph sz="quarter" idx="41"/>
          </p:nvPr>
        </p:nvSpPr>
        <p:spPr>
          <a:xfrm>
            <a:off x="6521262" y="1123950"/>
            <a:ext cx="21336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0" name="Content Placeholder 13"/>
          <p:cNvSpPr>
            <a:spLocks noGrp="1"/>
          </p:cNvSpPr>
          <p:nvPr>
            <p:ph sz="quarter" idx="42"/>
          </p:nvPr>
        </p:nvSpPr>
        <p:spPr>
          <a:xfrm>
            <a:off x="3625662" y="1504950"/>
            <a:ext cx="2362200" cy="2800350"/>
          </a:xfrm>
        </p:spPr>
        <p:txBody>
          <a:bodyPr>
            <a:normAutofit/>
          </a:bodyPr>
          <a:lstStyle>
            <a:lvl1pPr>
              <a:buNone/>
              <a:defRPr sz="1100"/>
            </a:lvl1pPr>
          </a:lstStyle>
          <a:p>
            <a:pPr lvl="0"/>
            <a:endParaRPr lang="en-JM" dirty="0"/>
          </a:p>
        </p:txBody>
      </p:sp>
      <p:sp>
        <p:nvSpPr>
          <p:cNvPr id="21" name="Content Placeholder 13"/>
          <p:cNvSpPr>
            <a:spLocks noGrp="1"/>
          </p:cNvSpPr>
          <p:nvPr>
            <p:ph sz="quarter" idx="43"/>
          </p:nvPr>
        </p:nvSpPr>
        <p:spPr>
          <a:xfrm>
            <a:off x="6521262" y="1504950"/>
            <a:ext cx="2362200" cy="2800350"/>
          </a:xfrm>
        </p:spPr>
        <p:txBody>
          <a:bodyPr>
            <a:normAutofit/>
          </a:bodyPr>
          <a:lstStyle>
            <a:lvl1pPr>
              <a:buNone/>
              <a:defRPr sz="1100"/>
            </a:lvl1pPr>
          </a:lstStyle>
          <a:p>
            <a:pPr lvl="0"/>
            <a:endParaRPr lang="en-JM"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838199" y="455414"/>
            <a:ext cx="7239001" cy="422672"/>
          </a:xfrm>
        </p:spPr>
        <p:txBody>
          <a:bodyPr/>
          <a:lstStyle/>
          <a:p>
            <a:r>
              <a:rPr lang="en-US" dirty="0"/>
              <a:t>Click to edit Master title style</a:t>
            </a:r>
            <a:endParaRPr lang="en-JM" dirty="0"/>
          </a:p>
        </p:txBody>
      </p:sp>
      <p:sp>
        <p:nvSpPr>
          <p:cNvPr id="11" name="Content Placeholder 10"/>
          <p:cNvSpPr>
            <a:spLocks noGrp="1"/>
          </p:cNvSpPr>
          <p:nvPr>
            <p:ph sz="quarter" idx="13"/>
          </p:nvPr>
        </p:nvSpPr>
        <p:spPr>
          <a:xfrm>
            <a:off x="838200" y="1581150"/>
            <a:ext cx="3356042" cy="2877038"/>
          </a:xfrm>
        </p:spPr>
        <p:txBody>
          <a:bodyPr>
            <a:norm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12" name="Content Placeholder 10"/>
          <p:cNvSpPr>
            <a:spLocks noGrp="1"/>
          </p:cNvSpPr>
          <p:nvPr>
            <p:ph sz="quarter" idx="14"/>
          </p:nvPr>
        </p:nvSpPr>
        <p:spPr>
          <a:xfrm>
            <a:off x="5029200" y="1581150"/>
            <a:ext cx="3429000" cy="2895600"/>
          </a:xfrm>
        </p:spPr>
        <p:txBody>
          <a:bodyPr>
            <a:norm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19" name="Content Placeholder 38"/>
          <p:cNvSpPr>
            <a:spLocks noGrp="1"/>
          </p:cNvSpPr>
          <p:nvPr>
            <p:ph sz="quarter" idx="39"/>
          </p:nvPr>
        </p:nvSpPr>
        <p:spPr>
          <a:xfrm>
            <a:off x="838200" y="1123950"/>
            <a:ext cx="2589245" cy="278423"/>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4" name="Content Placeholder 38"/>
          <p:cNvSpPr>
            <a:spLocks noGrp="1"/>
          </p:cNvSpPr>
          <p:nvPr>
            <p:ph sz="quarter" idx="40"/>
          </p:nvPr>
        </p:nvSpPr>
        <p:spPr>
          <a:xfrm>
            <a:off x="5029200" y="1123950"/>
            <a:ext cx="2589245" cy="278423"/>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0" y="438150"/>
            <a:ext cx="7315200" cy="422672"/>
          </a:xfrm>
        </p:spPr>
        <p:txBody>
          <a:bodyPr/>
          <a:lstStyle/>
          <a:p>
            <a:r>
              <a:rPr lang="en-US" dirty="0"/>
              <a:t>Click to edit Master title style</a:t>
            </a:r>
            <a:endParaRPr lang="en-JM" dirty="0"/>
          </a:p>
        </p:txBody>
      </p:sp>
      <p:sp>
        <p:nvSpPr>
          <p:cNvPr id="10" name="Text Placeholder 9"/>
          <p:cNvSpPr>
            <a:spLocks noGrp="1"/>
          </p:cNvSpPr>
          <p:nvPr>
            <p:ph type="body" sz="quarter" idx="13"/>
          </p:nvPr>
        </p:nvSpPr>
        <p:spPr>
          <a:xfrm>
            <a:off x="762000" y="990600"/>
            <a:ext cx="7924800" cy="514350"/>
          </a:xfrm>
        </p:spPr>
        <p:txBody>
          <a:bodyPr>
            <a:noAutofit/>
          </a:bodyPr>
          <a:lstStyle>
            <a:lvl1pPr>
              <a:buNone/>
              <a:defRPr sz="1200"/>
            </a:lvl1pPr>
            <a:lvl2pPr>
              <a:defRPr sz="1600"/>
            </a:lvl2pPr>
            <a:lvl3pPr>
              <a:defRPr sz="1600"/>
            </a:lvl3pPr>
            <a:lvl4pPr>
              <a:defRPr sz="1600"/>
            </a:lvl4pPr>
            <a:lvl5pPr>
              <a:defRPr sz="1600"/>
            </a:lvl5pPr>
          </a:lstStyle>
          <a:p>
            <a:pPr lvl="0"/>
            <a:endParaRPr lang="en-JM" dirty="0"/>
          </a:p>
        </p:txBody>
      </p:sp>
      <p:sp>
        <p:nvSpPr>
          <p:cNvPr id="12" name="Picture Placeholder 11"/>
          <p:cNvSpPr>
            <a:spLocks noGrp="1"/>
          </p:cNvSpPr>
          <p:nvPr>
            <p:ph type="pic" sz="quarter" idx="14"/>
          </p:nvPr>
        </p:nvSpPr>
        <p:spPr>
          <a:xfrm>
            <a:off x="739588" y="1800225"/>
            <a:ext cx="4419600" cy="2457450"/>
          </a:xfrm>
          <a:ln w="38100">
            <a:solidFill>
              <a:schemeClr val="bg1"/>
            </a:solidFill>
            <a:miter lim="800000"/>
          </a:ln>
          <a:effectLst/>
        </p:spPr>
        <p:txBody>
          <a:bodyPr>
            <a:normAutofit/>
          </a:bodyPr>
          <a:lstStyle>
            <a:lvl1pPr>
              <a:defRPr sz="1400"/>
            </a:lvl1pPr>
          </a:lstStyle>
          <a:p>
            <a:endParaRPr lang="en-JM" dirty="0"/>
          </a:p>
        </p:txBody>
      </p:sp>
      <p:sp>
        <p:nvSpPr>
          <p:cNvPr id="16" name="Text Placeholder 13"/>
          <p:cNvSpPr>
            <a:spLocks noGrp="1"/>
          </p:cNvSpPr>
          <p:nvPr>
            <p:ph type="body" sz="quarter" idx="17"/>
          </p:nvPr>
        </p:nvSpPr>
        <p:spPr>
          <a:xfrm>
            <a:off x="5257800" y="37909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7" name="Text Placeholder 13"/>
          <p:cNvSpPr>
            <a:spLocks noGrp="1"/>
          </p:cNvSpPr>
          <p:nvPr>
            <p:ph type="body" sz="quarter" idx="18"/>
          </p:nvPr>
        </p:nvSpPr>
        <p:spPr>
          <a:xfrm>
            <a:off x="5257800" y="2419350"/>
            <a:ext cx="3429000" cy="1219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8" name="Text Placeholder 13"/>
          <p:cNvSpPr>
            <a:spLocks noGrp="1"/>
          </p:cNvSpPr>
          <p:nvPr>
            <p:ph type="body" sz="quarter" idx="19"/>
          </p:nvPr>
        </p:nvSpPr>
        <p:spPr>
          <a:xfrm>
            <a:off x="5257800" y="17335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Bullet List">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1047750"/>
            <a:ext cx="9144000" cy="2819400"/>
          </a:xfrm>
        </p:spPr>
        <p:txBody>
          <a:bodyPr>
            <a:normAutofit/>
          </a:bodyPr>
          <a:lstStyle>
            <a:lvl1pPr>
              <a:defRPr sz="1400"/>
            </a:lvl1pPr>
          </a:lstStyle>
          <a:p>
            <a:endParaRPr lang="en-JM"/>
          </a:p>
        </p:txBody>
      </p:sp>
      <p:sp>
        <p:nvSpPr>
          <p:cNvPr id="2" name="Title 1"/>
          <p:cNvSpPr>
            <a:spLocks noGrp="1"/>
          </p:cNvSpPr>
          <p:nvPr>
            <p:ph type="title"/>
          </p:nvPr>
        </p:nvSpPr>
        <p:spPr>
          <a:xfrm>
            <a:off x="762000" y="438150"/>
            <a:ext cx="7315200" cy="422672"/>
          </a:xfrm>
        </p:spPr>
        <p:txBody>
          <a:bodyPr/>
          <a:lstStyle/>
          <a:p>
            <a:r>
              <a:rPr lang="en-US" dirty="0"/>
              <a:t>Click to edit Master title style</a:t>
            </a:r>
            <a:endParaRPr lang="en-JM" dirty="0"/>
          </a:p>
        </p:txBody>
      </p:sp>
      <p:sp>
        <p:nvSpPr>
          <p:cNvPr id="11" name="Content Placeholder 10"/>
          <p:cNvSpPr>
            <a:spLocks noGrp="1"/>
          </p:cNvSpPr>
          <p:nvPr>
            <p:ph sz="quarter" idx="13"/>
          </p:nvPr>
        </p:nvSpPr>
        <p:spPr>
          <a:xfrm>
            <a:off x="762000" y="4019550"/>
            <a:ext cx="8077200" cy="533400"/>
          </a:xfrm>
        </p:spPr>
        <p:txBody>
          <a:bodyPr>
            <a:normAutofit/>
          </a:bodyPr>
          <a:lstStyle>
            <a:lvl1pPr>
              <a:buClr>
                <a:srgbClr val="0FCED3"/>
              </a:buClr>
              <a:buFontTx/>
              <a:buNone/>
              <a:defRPr sz="1100"/>
            </a:lvl1pPr>
          </a:lstStyle>
          <a:p>
            <a:pPr lvl="0"/>
            <a:endParaRPr lang="en-JM"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123950"/>
            <a:ext cx="5181600" cy="3276600"/>
          </a:xfrm>
          <a:effectLst/>
        </p:spPr>
        <p:txBody>
          <a:bodyPr>
            <a:normAutofit/>
          </a:bodyPr>
          <a:lstStyle>
            <a:lvl1pPr>
              <a:defRPr sz="1400"/>
            </a:lvl1pPr>
          </a:lstStyle>
          <a:p>
            <a:endParaRPr lang="en-JM"/>
          </a:p>
        </p:txBody>
      </p:sp>
      <p:sp>
        <p:nvSpPr>
          <p:cNvPr id="2" name="Title 1"/>
          <p:cNvSpPr>
            <a:spLocks noGrp="1"/>
          </p:cNvSpPr>
          <p:nvPr>
            <p:ph type="title"/>
          </p:nvPr>
        </p:nvSpPr>
        <p:spPr>
          <a:xfrm>
            <a:off x="914400" y="457445"/>
            <a:ext cx="7162800" cy="422672"/>
          </a:xfrm>
        </p:spPr>
        <p:txBody>
          <a:bodyPr/>
          <a:lstStyle/>
          <a:p>
            <a:r>
              <a:rPr lang="en-US" dirty="0"/>
              <a:t>Click to edit Master title style</a:t>
            </a:r>
            <a:endParaRPr lang="en-JM" dirty="0"/>
          </a:p>
        </p:txBody>
      </p:sp>
      <p:sp>
        <p:nvSpPr>
          <p:cNvPr id="11" name="Content Placeholder 38"/>
          <p:cNvSpPr>
            <a:spLocks noGrp="1"/>
          </p:cNvSpPr>
          <p:nvPr>
            <p:ph sz="quarter" idx="37"/>
          </p:nvPr>
        </p:nvSpPr>
        <p:spPr>
          <a:xfrm>
            <a:off x="5410200" y="1498854"/>
            <a:ext cx="2971800" cy="310896"/>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0" name="Content Placeholder 38"/>
          <p:cNvSpPr>
            <a:spLocks noGrp="1"/>
          </p:cNvSpPr>
          <p:nvPr>
            <p:ph sz="quarter" idx="36"/>
          </p:nvPr>
        </p:nvSpPr>
        <p:spPr>
          <a:xfrm>
            <a:off x="5410200" y="1143000"/>
            <a:ext cx="2438400" cy="361950"/>
          </a:xfrm>
          <a:solidFill>
            <a:schemeClr val="tx1">
              <a:lumMod val="85000"/>
              <a:lumOff val="15000"/>
            </a:schemeClr>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7" name="Text Placeholder 13"/>
          <p:cNvSpPr>
            <a:spLocks noGrp="1"/>
          </p:cNvSpPr>
          <p:nvPr>
            <p:ph type="body" sz="quarter" idx="19"/>
          </p:nvPr>
        </p:nvSpPr>
        <p:spPr>
          <a:xfrm>
            <a:off x="5410200" y="21145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8" name="Text Placeholder 13"/>
          <p:cNvSpPr>
            <a:spLocks noGrp="1"/>
          </p:cNvSpPr>
          <p:nvPr>
            <p:ph type="body" sz="quarter" idx="41"/>
          </p:nvPr>
        </p:nvSpPr>
        <p:spPr>
          <a:xfrm>
            <a:off x="5410200" y="2724150"/>
            <a:ext cx="3429000" cy="11430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9" name="Text Placeholder 13"/>
          <p:cNvSpPr>
            <a:spLocks noGrp="1"/>
          </p:cNvSpPr>
          <p:nvPr>
            <p:ph type="body" sz="quarter" idx="42"/>
          </p:nvPr>
        </p:nvSpPr>
        <p:spPr>
          <a:xfrm>
            <a:off x="5410200" y="39433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38150"/>
            <a:ext cx="7239000" cy="422672"/>
          </a:xfrm>
        </p:spPr>
        <p:txBody>
          <a:bodyPr/>
          <a:lstStyle/>
          <a:p>
            <a:r>
              <a:rPr lang="en-US" dirty="0"/>
              <a:t>Click to edit Master title style</a:t>
            </a:r>
            <a:endParaRPr lang="en-JM" dirty="0"/>
          </a:p>
        </p:txBody>
      </p:sp>
      <p:sp>
        <p:nvSpPr>
          <p:cNvPr id="10" name="Table Placeholder 9"/>
          <p:cNvSpPr>
            <a:spLocks noGrp="1"/>
          </p:cNvSpPr>
          <p:nvPr>
            <p:ph type="tbl" sz="quarter" idx="13"/>
          </p:nvPr>
        </p:nvSpPr>
        <p:spPr>
          <a:xfrm>
            <a:off x="838200" y="1619250"/>
            <a:ext cx="7848600" cy="2286000"/>
          </a:xfrm>
        </p:spPr>
        <p:txBody>
          <a:bodyPr>
            <a:normAutofit/>
          </a:bodyPr>
          <a:lstStyle>
            <a:lvl1pPr>
              <a:defRPr sz="1400"/>
            </a:lvl1pPr>
          </a:lstStyle>
          <a:p>
            <a:endParaRPr lang="en-JM"/>
          </a:p>
        </p:txBody>
      </p:sp>
      <p:sp>
        <p:nvSpPr>
          <p:cNvPr id="12" name="Text Placeholder 11"/>
          <p:cNvSpPr>
            <a:spLocks noGrp="1"/>
          </p:cNvSpPr>
          <p:nvPr>
            <p:ph type="body" sz="quarter" idx="14"/>
          </p:nvPr>
        </p:nvSpPr>
        <p:spPr>
          <a:xfrm>
            <a:off x="838200" y="1095375"/>
            <a:ext cx="7848600" cy="285750"/>
          </a:xfrm>
        </p:spPr>
        <p:txBody>
          <a:bodyPr>
            <a:noAutofit/>
          </a:bodyPr>
          <a:lstStyle>
            <a:lvl1pPr algn="l">
              <a:buNone/>
              <a:defRPr sz="1400" b="0">
                <a:latin typeface="Bebas Neue"/>
                <a:cs typeface="Bebas Neue"/>
              </a:defRPr>
            </a:lvl1pPr>
            <a:lvl2pPr>
              <a:defRPr sz="1800" b="1"/>
            </a:lvl2pPr>
            <a:lvl3pPr>
              <a:defRPr sz="1800" b="1"/>
            </a:lvl3pPr>
            <a:lvl4pPr>
              <a:defRPr sz="1800" b="1"/>
            </a:lvl4pPr>
            <a:lvl5pPr>
              <a:defRPr sz="1800" b="1"/>
            </a:lvl5pPr>
          </a:lstStyle>
          <a:p>
            <a:pPr lvl="0"/>
            <a:endParaRPr lang="en-JM" dirty="0"/>
          </a:p>
        </p:txBody>
      </p:sp>
      <p:sp>
        <p:nvSpPr>
          <p:cNvPr id="14" name="Text Placeholder 13"/>
          <p:cNvSpPr>
            <a:spLocks noGrp="1"/>
          </p:cNvSpPr>
          <p:nvPr>
            <p:ph type="body" sz="quarter" idx="15"/>
          </p:nvPr>
        </p:nvSpPr>
        <p:spPr>
          <a:xfrm>
            <a:off x="838200" y="4019550"/>
            <a:ext cx="7848600" cy="4572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Are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21" name="Text Placeholder 20"/>
          <p:cNvSpPr>
            <a:spLocks noGrp="1"/>
          </p:cNvSpPr>
          <p:nvPr userDrawn="1">
            <p:ph type="body" sz="quarter" idx="13"/>
          </p:nvPr>
        </p:nvSpPr>
        <p:spPr>
          <a:xfrm>
            <a:off x="806261" y="1543050"/>
            <a:ext cx="3428999"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2" name="Text Placeholder 20"/>
          <p:cNvSpPr>
            <a:spLocks noGrp="1"/>
          </p:cNvSpPr>
          <p:nvPr userDrawn="1">
            <p:ph type="body" sz="quarter" idx="14"/>
          </p:nvPr>
        </p:nvSpPr>
        <p:spPr>
          <a:xfrm>
            <a:off x="4616261" y="1543050"/>
            <a:ext cx="3428999"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3" name="Text Placeholder 20"/>
          <p:cNvSpPr>
            <a:spLocks noGrp="1"/>
          </p:cNvSpPr>
          <p:nvPr userDrawn="1">
            <p:ph type="body" sz="quarter" idx="15"/>
          </p:nvPr>
        </p:nvSpPr>
        <p:spPr>
          <a:xfrm>
            <a:off x="806261" y="3371850"/>
            <a:ext cx="3428999"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4" name="Text Placeholder 20"/>
          <p:cNvSpPr>
            <a:spLocks noGrp="1"/>
          </p:cNvSpPr>
          <p:nvPr userDrawn="1">
            <p:ph type="body" sz="quarter" idx="16"/>
          </p:nvPr>
        </p:nvSpPr>
        <p:spPr>
          <a:xfrm>
            <a:off x="4616261" y="3371850"/>
            <a:ext cx="3428999"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6" name="Text Placeholder 25"/>
          <p:cNvSpPr>
            <a:spLocks noGrp="1"/>
          </p:cNvSpPr>
          <p:nvPr userDrawn="1">
            <p:ph type="body" sz="quarter" idx="17"/>
          </p:nvPr>
        </p:nvSpPr>
        <p:spPr>
          <a:xfrm>
            <a:off x="806261" y="1123950"/>
            <a:ext cx="2743199"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7" name="Text Placeholder 25"/>
          <p:cNvSpPr>
            <a:spLocks noGrp="1"/>
          </p:cNvSpPr>
          <p:nvPr userDrawn="1">
            <p:ph type="body" sz="quarter" idx="18"/>
          </p:nvPr>
        </p:nvSpPr>
        <p:spPr>
          <a:xfrm>
            <a:off x="4616262" y="1123950"/>
            <a:ext cx="2828924"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9" name="Text Placeholder 25"/>
          <p:cNvSpPr>
            <a:spLocks noGrp="1"/>
          </p:cNvSpPr>
          <p:nvPr userDrawn="1">
            <p:ph type="body" sz="quarter" idx="20"/>
          </p:nvPr>
        </p:nvSpPr>
        <p:spPr>
          <a:xfrm>
            <a:off x="806261" y="2971800"/>
            <a:ext cx="2914649"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8" name="Text Placeholder 25"/>
          <p:cNvSpPr>
            <a:spLocks noGrp="1"/>
          </p:cNvSpPr>
          <p:nvPr userDrawn="1">
            <p:ph type="body" sz="quarter" idx="19"/>
          </p:nvPr>
        </p:nvSpPr>
        <p:spPr>
          <a:xfrm>
            <a:off x="4616262" y="2971800"/>
            <a:ext cx="2828924"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0"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9" name="Picture Placeholder 8"/>
          <p:cNvSpPr>
            <a:spLocks noGrp="1"/>
          </p:cNvSpPr>
          <p:nvPr>
            <p:ph type="pic" sz="quarter" idx="13"/>
          </p:nvPr>
        </p:nvSpPr>
        <p:spPr>
          <a:xfrm>
            <a:off x="806262" y="1619250"/>
            <a:ext cx="4070538" cy="2476500"/>
          </a:xfrm>
          <a:ln w="38100">
            <a:solidFill>
              <a:schemeClr val="bg1"/>
            </a:solidFill>
            <a:miter lim="800000"/>
          </a:ln>
          <a:effectLst/>
        </p:spPr>
        <p:txBody>
          <a:bodyPr>
            <a:normAutofit/>
          </a:bodyPr>
          <a:lstStyle>
            <a:lvl1pPr>
              <a:defRPr sz="1400"/>
            </a:lvl1pPr>
          </a:lstStyle>
          <a:p>
            <a:endParaRPr lang="en-JM"/>
          </a:p>
        </p:txBody>
      </p:sp>
      <p:sp>
        <p:nvSpPr>
          <p:cNvPr id="11" name="Text Placeholder 10"/>
          <p:cNvSpPr>
            <a:spLocks noGrp="1"/>
          </p:cNvSpPr>
          <p:nvPr>
            <p:ph type="body" sz="quarter" idx="14"/>
          </p:nvPr>
        </p:nvSpPr>
        <p:spPr>
          <a:xfrm>
            <a:off x="806262" y="1009650"/>
            <a:ext cx="7728138" cy="342900"/>
          </a:xfrm>
        </p:spPr>
        <p:txBody>
          <a:bodyPr>
            <a:noAutofit/>
          </a:bodyPr>
          <a:lstStyle>
            <a:lvl1pPr>
              <a:buNone/>
              <a:defRPr sz="1200">
                <a:solidFill>
                  <a:schemeClr val="tx1">
                    <a:lumMod val="65000"/>
                    <a:lumOff val="35000"/>
                  </a:schemeClr>
                </a:solidFill>
              </a:defRPr>
            </a:lvl1pPr>
            <a:lvl2pPr>
              <a:defRPr sz="1600"/>
            </a:lvl2pPr>
            <a:lvl3pPr>
              <a:defRPr sz="1600"/>
            </a:lvl3pPr>
            <a:lvl4pPr>
              <a:defRPr sz="1600"/>
            </a:lvl4pPr>
            <a:lvl5pPr>
              <a:defRPr sz="1600"/>
            </a:lvl5pPr>
          </a:lstStyle>
          <a:p>
            <a:pPr lvl="0"/>
            <a:endParaRPr lang="en-JM" dirty="0"/>
          </a:p>
        </p:txBody>
      </p:sp>
      <p:sp>
        <p:nvSpPr>
          <p:cNvPr id="8" name="Text Placeholder 7"/>
          <p:cNvSpPr>
            <a:spLocks noGrp="1"/>
          </p:cNvSpPr>
          <p:nvPr>
            <p:ph type="body" sz="quarter" idx="15"/>
          </p:nvPr>
        </p:nvSpPr>
        <p:spPr>
          <a:xfrm>
            <a:off x="6172200" y="1733550"/>
            <a:ext cx="2438400" cy="304800"/>
          </a:xfrm>
        </p:spPr>
        <p:txBody>
          <a:bodyPr>
            <a:normAutofit/>
          </a:bodyPr>
          <a:lstStyle>
            <a:lvl1pPr>
              <a:buNone/>
              <a:defRPr sz="1100"/>
            </a:lvl1pPr>
          </a:lstStyle>
          <a:p>
            <a:pPr lvl="0"/>
            <a:endParaRPr lang="en-JM" dirty="0"/>
          </a:p>
        </p:txBody>
      </p:sp>
      <p:sp>
        <p:nvSpPr>
          <p:cNvPr id="10" name="Text Placeholder 7"/>
          <p:cNvSpPr>
            <a:spLocks noGrp="1"/>
          </p:cNvSpPr>
          <p:nvPr>
            <p:ph type="body" sz="quarter" idx="16"/>
          </p:nvPr>
        </p:nvSpPr>
        <p:spPr>
          <a:xfrm>
            <a:off x="6172200" y="2038350"/>
            <a:ext cx="2438400" cy="304800"/>
          </a:xfrm>
        </p:spPr>
        <p:txBody>
          <a:bodyPr>
            <a:normAutofit/>
          </a:bodyPr>
          <a:lstStyle>
            <a:lvl1pPr>
              <a:buNone/>
              <a:defRPr sz="1100"/>
            </a:lvl1pPr>
          </a:lstStyle>
          <a:p>
            <a:pPr lvl="0"/>
            <a:endParaRPr lang="en-JM" dirty="0"/>
          </a:p>
        </p:txBody>
      </p:sp>
      <p:sp>
        <p:nvSpPr>
          <p:cNvPr id="12" name="Text Placeholder 7"/>
          <p:cNvSpPr>
            <a:spLocks noGrp="1"/>
          </p:cNvSpPr>
          <p:nvPr>
            <p:ph type="body" sz="quarter" idx="17"/>
          </p:nvPr>
        </p:nvSpPr>
        <p:spPr>
          <a:xfrm>
            <a:off x="6172200" y="2343150"/>
            <a:ext cx="2438400" cy="304800"/>
          </a:xfrm>
        </p:spPr>
        <p:txBody>
          <a:bodyPr>
            <a:normAutofit/>
          </a:bodyPr>
          <a:lstStyle>
            <a:lvl1pPr>
              <a:buNone/>
              <a:defRPr sz="1100"/>
            </a:lvl1pPr>
          </a:lstStyle>
          <a:p>
            <a:pPr lvl="0"/>
            <a:endParaRPr lang="en-JM" dirty="0"/>
          </a:p>
        </p:txBody>
      </p:sp>
      <p:sp>
        <p:nvSpPr>
          <p:cNvPr id="13" name="Text Placeholder 7"/>
          <p:cNvSpPr>
            <a:spLocks noGrp="1"/>
          </p:cNvSpPr>
          <p:nvPr>
            <p:ph type="body" sz="quarter" idx="18"/>
          </p:nvPr>
        </p:nvSpPr>
        <p:spPr>
          <a:xfrm>
            <a:off x="6172200" y="2647950"/>
            <a:ext cx="2438400" cy="304800"/>
          </a:xfrm>
        </p:spPr>
        <p:txBody>
          <a:bodyPr>
            <a:normAutofit/>
          </a:bodyPr>
          <a:lstStyle>
            <a:lvl1pPr>
              <a:buNone/>
              <a:defRPr sz="1100"/>
            </a:lvl1pPr>
          </a:lstStyle>
          <a:p>
            <a:pPr lvl="0"/>
            <a:endParaRPr lang="en-JM" dirty="0"/>
          </a:p>
        </p:txBody>
      </p:sp>
      <p:sp>
        <p:nvSpPr>
          <p:cNvPr id="14" name="Text Placeholder 7"/>
          <p:cNvSpPr>
            <a:spLocks noGrp="1"/>
          </p:cNvSpPr>
          <p:nvPr>
            <p:ph type="body" sz="quarter" idx="19"/>
          </p:nvPr>
        </p:nvSpPr>
        <p:spPr>
          <a:xfrm>
            <a:off x="5867400" y="3181350"/>
            <a:ext cx="2743200" cy="304800"/>
          </a:xfrm>
        </p:spPr>
        <p:txBody>
          <a:bodyPr>
            <a:normAutofit/>
          </a:bodyPr>
          <a:lstStyle>
            <a:lvl1pPr>
              <a:buNone/>
              <a:defRPr sz="1100"/>
            </a:lvl1pPr>
          </a:lstStyle>
          <a:p>
            <a:pPr lvl="0"/>
            <a:endParaRPr lang="en-JM" dirty="0"/>
          </a:p>
        </p:txBody>
      </p:sp>
      <p:sp>
        <p:nvSpPr>
          <p:cNvPr id="15" name="Text Placeholder 7"/>
          <p:cNvSpPr>
            <a:spLocks noGrp="1"/>
          </p:cNvSpPr>
          <p:nvPr>
            <p:ph type="body" sz="quarter" idx="20"/>
          </p:nvPr>
        </p:nvSpPr>
        <p:spPr>
          <a:xfrm>
            <a:off x="5867400" y="3486150"/>
            <a:ext cx="2743200" cy="304800"/>
          </a:xfrm>
        </p:spPr>
        <p:txBody>
          <a:bodyPr>
            <a:normAutofit/>
          </a:bodyPr>
          <a:lstStyle>
            <a:lvl1pPr>
              <a:buNone/>
              <a:defRPr sz="1100"/>
            </a:lvl1pPr>
          </a:lstStyle>
          <a:p>
            <a:pPr lvl="0"/>
            <a:endParaRPr lang="en-JM" dirty="0"/>
          </a:p>
        </p:txBody>
      </p:sp>
      <p:sp>
        <p:nvSpPr>
          <p:cNvPr id="16" name="Text Placeholder 7"/>
          <p:cNvSpPr>
            <a:spLocks noGrp="1"/>
          </p:cNvSpPr>
          <p:nvPr>
            <p:ph type="body" sz="quarter" idx="21"/>
          </p:nvPr>
        </p:nvSpPr>
        <p:spPr>
          <a:xfrm>
            <a:off x="5105400" y="17335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7" name="Text Placeholder 7"/>
          <p:cNvSpPr>
            <a:spLocks noGrp="1"/>
          </p:cNvSpPr>
          <p:nvPr>
            <p:ph type="body" sz="quarter" idx="22"/>
          </p:nvPr>
        </p:nvSpPr>
        <p:spPr>
          <a:xfrm>
            <a:off x="5105400" y="20383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8" name="Text Placeholder 7"/>
          <p:cNvSpPr>
            <a:spLocks noGrp="1"/>
          </p:cNvSpPr>
          <p:nvPr>
            <p:ph type="body" sz="quarter" idx="23"/>
          </p:nvPr>
        </p:nvSpPr>
        <p:spPr>
          <a:xfrm>
            <a:off x="5105400" y="23431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9" name="Text Placeholder 7"/>
          <p:cNvSpPr>
            <a:spLocks noGrp="1"/>
          </p:cNvSpPr>
          <p:nvPr>
            <p:ph type="body" sz="quarter" idx="24"/>
          </p:nvPr>
        </p:nvSpPr>
        <p:spPr>
          <a:xfrm>
            <a:off x="5105400" y="26479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381000" y="1657350"/>
            <a:ext cx="8153400" cy="1219200"/>
          </a:xfrm>
        </p:spPr>
        <p:txBody>
          <a:bodyPr>
            <a:normAutofit/>
          </a:bodyPr>
          <a:lstStyle>
            <a:lvl1pPr algn="l">
              <a:buNone/>
              <a:defRPr sz="6000">
                <a:latin typeface="Bebas Neue" pitchFamily="34" charset="0"/>
              </a:defRPr>
            </a:lvl1pPr>
          </a:lstStyle>
          <a:p>
            <a:pPr lvl="0"/>
            <a:endParaRPr lang="en-JM" dirty="0"/>
          </a:p>
        </p:txBody>
      </p:sp>
      <p:sp>
        <p:nvSpPr>
          <p:cNvPr id="16" name="Text Placeholder 10"/>
          <p:cNvSpPr>
            <a:spLocks noGrp="1"/>
          </p:cNvSpPr>
          <p:nvPr>
            <p:ph type="body" sz="quarter" idx="14"/>
          </p:nvPr>
        </p:nvSpPr>
        <p:spPr>
          <a:xfrm>
            <a:off x="457200" y="2952750"/>
            <a:ext cx="6477000" cy="571500"/>
          </a:xfrm>
        </p:spPr>
        <p:txBody>
          <a:bodyPr>
            <a:noAutofit/>
          </a:bodyPr>
          <a:lstStyle>
            <a:lvl1pPr algn="l">
              <a:buNone/>
              <a:defRPr sz="1400"/>
            </a:lvl1pPr>
            <a:lvl2pPr>
              <a:defRPr sz="1800"/>
            </a:lvl2pPr>
            <a:lvl3pPr>
              <a:defRPr sz="1800"/>
            </a:lvl3pPr>
            <a:lvl4pPr>
              <a:defRPr sz="1800"/>
            </a:lvl4pPr>
            <a:lvl5pPr>
              <a:defRPr sz="1800"/>
            </a:lvl5pPr>
          </a:lstStyle>
          <a:p>
            <a:pPr lvl="0"/>
            <a:endParaRPr lang="en-JM" dirty="0"/>
          </a:p>
        </p:txBody>
      </p:sp>
      <p:sp>
        <p:nvSpPr>
          <p:cNvPr id="17" name="Rectangle 16"/>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Bebas Neue" pitchFamily="34" charset="0"/>
            </a:endParaRPr>
          </a:p>
        </p:txBody>
      </p:sp>
      <p:cxnSp>
        <p:nvCxnSpPr>
          <p:cNvPr id="18" name="Straight Connector 17"/>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1000" y="1657350"/>
            <a:ext cx="8153400" cy="1219200"/>
          </a:xfrm>
        </p:spPr>
        <p:txBody>
          <a:bodyPr>
            <a:normAutofit/>
          </a:bodyPr>
          <a:lstStyle>
            <a:lvl1pPr algn="l">
              <a:buNone/>
              <a:defRPr sz="6000" b="1" i="0">
                <a:latin typeface="Times New Roman" panose="02020603050405020304" pitchFamily="18" charset="0"/>
                <a:cs typeface="Times New Roman" panose="02020603050405020304" pitchFamily="18" charset="0"/>
              </a:defRPr>
            </a:lvl1pPr>
          </a:lstStyle>
          <a:p>
            <a:pPr lvl="0"/>
            <a:endParaRPr lang="en-JM" dirty="0"/>
          </a:p>
        </p:txBody>
      </p:sp>
      <p:sp>
        <p:nvSpPr>
          <p:cNvPr id="11" name="Text Placeholder 10"/>
          <p:cNvSpPr>
            <a:spLocks noGrp="1"/>
          </p:cNvSpPr>
          <p:nvPr>
            <p:ph type="body" sz="quarter" idx="14"/>
          </p:nvPr>
        </p:nvSpPr>
        <p:spPr>
          <a:xfrm>
            <a:off x="457200" y="2952750"/>
            <a:ext cx="6477000" cy="571500"/>
          </a:xfrm>
        </p:spPr>
        <p:txBody>
          <a:bodyPr>
            <a:noAutofit/>
          </a:bodyPr>
          <a:lstStyle>
            <a:lvl1pPr algn="l">
              <a:buNone/>
              <a:defRPr sz="1400"/>
            </a:lvl1pPr>
            <a:lvl2pPr>
              <a:defRPr sz="1800"/>
            </a:lvl2pPr>
            <a:lvl3pPr>
              <a:defRPr sz="1800"/>
            </a:lvl3pPr>
            <a:lvl4pPr>
              <a:defRPr sz="1800"/>
            </a:lvl4pPr>
            <a:lvl5pPr>
              <a:defRPr sz="1800"/>
            </a:lvl5pPr>
          </a:lstStyle>
          <a:p>
            <a:pPr lvl="0"/>
            <a:endParaRPr lang="en-JM" dirty="0"/>
          </a:p>
        </p:txBody>
      </p:sp>
      <p:sp>
        <p:nvSpPr>
          <p:cNvPr id="15" name="Rectangle 14"/>
          <p:cNvSpPr/>
          <p:nvPr userDrawn="1"/>
        </p:nvSpPr>
        <p:spPr>
          <a:xfrm>
            <a:off x="0" y="1695450"/>
            <a:ext cx="228600" cy="1295400"/>
          </a:xfrm>
          <a:prstGeom prst="rect">
            <a:avLst/>
          </a:prstGeom>
          <a:solidFill>
            <a:srgbClr val="0F5DB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Bebas Neue" pitchFamily="34" charset="0"/>
            </a:endParaRPr>
          </a:p>
        </p:txBody>
      </p:sp>
      <p:cxnSp>
        <p:nvCxnSpPr>
          <p:cNvPr id="13" name="Straight Connector 12"/>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71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Content Placeholder 2"/>
          <p:cNvSpPr>
            <a:spLocks noGrp="1"/>
          </p:cNvSpPr>
          <p:nvPr>
            <p:ph sz="half" idx="1"/>
          </p:nvPr>
        </p:nvSpPr>
        <p:spPr>
          <a:xfrm>
            <a:off x="806262" y="1047750"/>
            <a:ext cx="3689538"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047750"/>
            <a:ext cx="4114800"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806262" y="902752"/>
            <a:ext cx="3691126" cy="479822"/>
          </a:xfrm>
        </p:spPr>
        <p:txBody>
          <a:bodyPr anchor="b">
            <a:normAutofit/>
          </a:bodyPr>
          <a:lstStyle>
            <a:lvl1pPr marL="0" indent="0">
              <a:buNone/>
              <a:defRPr sz="1700" b="0">
                <a:solidFill>
                  <a:srgbClr val="0070C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6262" y="1451371"/>
            <a:ext cx="3691126" cy="2963466"/>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28" y="902752"/>
            <a:ext cx="4041775" cy="479822"/>
          </a:xfrm>
        </p:spPr>
        <p:txBody>
          <a:bodyPr anchor="b">
            <a:normAutofit/>
          </a:bodyPr>
          <a:lstStyle>
            <a:lvl1pPr marL="0" indent="0">
              <a:buNone/>
              <a:defRPr sz="1700" b="0">
                <a:solidFill>
                  <a:srgbClr val="0070C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451371"/>
            <a:ext cx="4041775" cy="2963466"/>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2" name="Text Placeholder 18"/>
          <p:cNvSpPr>
            <a:spLocks noGrp="1"/>
          </p:cNvSpPr>
          <p:nvPr>
            <p:ph type="body" sz="quarter" idx="15"/>
          </p:nvPr>
        </p:nvSpPr>
        <p:spPr>
          <a:xfrm>
            <a:off x="806262" y="1210469"/>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3" name="Text Placeholder 20"/>
          <p:cNvSpPr>
            <a:spLocks noGrp="1"/>
          </p:cNvSpPr>
          <p:nvPr>
            <p:ph type="body" sz="quarter" idx="16"/>
          </p:nvPr>
        </p:nvSpPr>
        <p:spPr>
          <a:xfrm>
            <a:off x="806262" y="1657350"/>
            <a:ext cx="3384738"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18">
            <a:extLst>
              <a:ext uri="{FF2B5EF4-FFF2-40B4-BE49-F238E27FC236}">
                <a16:creationId xmlns:a16="http://schemas.microsoft.com/office/drawing/2014/main" id="{21FE9882-7A68-B240-B5C0-92DA2A068AF2}"/>
              </a:ext>
            </a:extLst>
          </p:cNvPr>
          <p:cNvSpPr>
            <a:spLocks noGrp="1"/>
          </p:cNvSpPr>
          <p:nvPr>
            <p:ph type="body" sz="quarter" idx="17"/>
          </p:nvPr>
        </p:nvSpPr>
        <p:spPr>
          <a:xfrm>
            <a:off x="833156" y="2446477"/>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1" name="Text Placeholder 20">
            <a:extLst>
              <a:ext uri="{FF2B5EF4-FFF2-40B4-BE49-F238E27FC236}">
                <a16:creationId xmlns:a16="http://schemas.microsoft.com/office/drawing/2014/main" id="{7872BFF6-ABF8-F940-8E38-CE07B2C6D257}"/>
              </a:ext>
            </a:extLst>
          </p:cNvPr>
          <p:cNvSpPr>
            <a:spLocks noGrp="1"/>
          </p:cNvSpPr>
          <p:nvPr>
            <p:ph type="body" sz="quarter" idx="18"/>
          </p:nvPr>
        </p:nvSpPr>
        <p:spPr>
          <a:xfrm>
            <a:off x="833156" y="2893358"/>
            <a:ext cx="3357844"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ext Placeholder 18">
            <a:extLst>
              <a:ext uri="{FF2B5EF4-FFF2-40B4-BE49-F238E27FC236}">
                <a16:creationId xmlns:a16="http://schemas.microsoft.com/office/drawing/2014/main" id="{68E3C283-BFAF-1B41-99E0-81D631AB9EED}"/>
              </a:ext>
            </a:extLst>
          </p:cNvPr>
          <p:cNvSpPr>
            <a:spLocks noGrp="1"/>
          </p:cNvSpPr>
          <p:nvPr>
            <p:ph type="body" sz="quarter" idx="19"/>
          </p:nvPr>
        </p:nvSpPr>
        <p:spPr>
          <a:xfrm>
            <a:off x="860050" y="3682485"/>
            <a:ext cx="2217906" cy="284163"/>
          </a:xfrm>
        </p:spPr>
        <p:txBody>
          <a:bodyPr>
            <a:noAutofit/>
          </a:bodyPr>
          <a:lstStyle>
            <a:lvl1pPr marL="0" indent="0">
              <a:buFontTx/>
              <a:buNone/>
              <a:defRPr sz="1600" b="0">
                <a:solidFill>
                  <a:srgbClr val="0070C0"/>
                </a:solidFill>
                <a:latin typeface="Arial" panose="020B0604020202020204" pitchFamily="34" charset="0"/>
                <a:cs typeface="Arial" panose="020B0604020202020204"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9" name="Text Placeholder 20">
            <a:extLst>
              <a:ext uri="{FF2B5EF4-FFF2-40B4-BE49-F238E27FC236}">
                <a16:creationId xmlns:a16="http://schemas.microsoft.com/office/drawing/2014/main" id="{125CC3F0-7567-A64E-A147-9C219A6B254C}"/>
              </a:ext>
            </a:extLst>
          </p:cNvPr>
          <p:cNvSpPr>
            <a:spLocks noGrp="1"/>
          </p:cNvSpPr>
          <p:nvPr>
            <p:ph type="body" sz="quarter" idx="20"/>
          </p:nvPr>
        </p:nvSpPr>
        <p:spPr>
          <a:xfrm>
            <a:off x="860050" y="4129366"/>
            <a:ext cx="333095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Tree>
    <p:extLst>
      <p:ext uri="{BB962C8B-B14F-4D97-AF65-F5344CB8AC3E}">
        <p14:creationId xmlns:p14="http://schemas.microsoft.com/office/powerpoint/2010/main" val="154460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6" name="Text Placeholder 12"/>
          <p:cNvSpPr>
            <a:spLocks noGrp="1"/>
          </p:cNvSpPr>
          <p:nvPr>
            <p:ph type="body" sz="quarter" idx="16"/>
          </p:nvPr>
        </p:nvSpPr>
        <p:spPr>
          <a:xfrm>
            <a:off x="1249641" y="1889163"/>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7" name="Text Placeholder 12"/>
          <p:cNvSpPr>
            <a:spLocks noGrp="1"/>
          </p:cNvSpPr>
          <p:nvPr>
            <p:ph type="body" sz="quarter" idx="17"/>
          </p:nvPr>
        </p:nvSpPr>
        <p:spPr>
          <a:xfrm>
            <a:off x="4145241" y="1895094"/>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8" name="Text Placeholder 12"/>
          <p:cNvSpPr>
            <a:spLocks noGrp="1"/>
          </p:cNvSpPr>
          <p:nvPr>
            <p:ph type="body" sz="quarter" idx="18"/>
          </p:nvPr>
        </p:nvSpPr>
        <p:spPr>
          <a:xfrm>
            <a:off x="7040841" y="1895094"/>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9" name="Text Placeholder 27"/>
          <p:cNvSpPr>
            <a:spLocks noGrp="1"/>
          </p:cNvSpPr>
          <p:nvPr>
            <p:ph type="body" sz="quarter" idx="19"/>
          </p:nvPr>
        </p:nvSpPr>
        <p:spPr>
          <a:xfrm>
            <a:off x="824191" y="3438750"/>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0" name="Text Placeholder 27"/>
          <p:cNvSpPr>
            <a:spLocks noGrp="1"/>
          </p:cNvSpPr>
          <p:nvPr>
            <p:ph type="body" sz="quarter" idx="20"/>
          </p:nvPr>
        </p:nvSpPr>
        <p:spPr>
          <a:xfrm>
            <a:off x="3745191" y="3438750"/>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1" name="Text Placeholder 27"/>
          <p:cNvSpPr>
            <a:spLocks noGrp="1"/>
          </p:cNvSpPr>
          <p:nvPr>
            <p:ph type="body" sz="quarter" idx="21"/>
          </p:nvPr>
        </p:nvSpPr>
        <p:spPr>
          <a:xfrm>
            <a:off x="6615391" y="3438750"/>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2" name="Content Placeholder 21"/>
          <p:cNvSpPr>
            <a:spLocks noGrp="1"/>
          </p:cNvSpPr>
          <p:nvPr>
            <p:ph sz="quarter" idx="13"/>
          </p:nvPr>
        </p:nvSpPr>
        <p:spPr>
          <a:xfrm>
            <a:off x="806262" y="990600"/>
            <a:ext cx="7880538" cy="514350"/>
          </a:xfrm>
        </p:spPr>
        <p:txBody>
          <a:bodyPr>
            <a:normAutofit/>
          </a:bodyPr>
          <a:lstStyle>
            <a:lvl1pPr>
              <a:buNone/>
              <a:defRPr sz="1200">
                <a:solidFill>
                  <a:schemeClr val="tx1">
                    <a:lumMod val="65000"/>
                    <a:lumOff val="35000"/>
                  </a:schemeClr>
                </a:solidFill>
              </a:defRPr>
            </a:lvl1pPr>
          </a:lstStyle>
          <a:p>
            <a:pPr lvl="0"/>
            <a:endParaRPr lang="en-JM" dirty="0"/>
          </a:p>
        </p:txBody>
      </p:sp>
    </p:spTree>
    <p:extLst>
      <p:ext uri="{BB962C8B-B14F-4D97-AF65-F5344CB8AC3E}">
        <p14:creationId xmlns:p14="http://schemas.microsoft.com/office/powerpoint/2010/main" val="250670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376925"/>
            <a:ext cx="1962121" cy="2495550"/>
          </a:xfrm>
          <a:prstGeom prst="rect">
            <a:avLst/>
          </a:prstGeom>
        </p:spPr>
      </p:pic>
      <p:sp>
        <p:nvSpPr>
          <p:cNvPr id="7" name="Picture Placeholder 12"/>
          <p:cNvSpPr>
            <a:spLocks noGrp="1"/>
          </p:cNvSpPr>
          <p:nvPr>
            <p:ph type="pic" sz="quarter" idx="16"/>
          </p:nvPr>
        </p:nvSpPr>
        <p:spPr>
          <a:xfrm>
            <a:off x="1066800" y="1639761"/>
            <a:ext cx="1481328" cy="1905000"/>
          </a:xfrm>
        </p:spPr>
        <p:txBody>
          <a:bodyPr/>
          <a:lstStyle/>
          <a:p>
            <a:endParaRPr lang="en-JM"/>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79" y="1354011"/>
            <a:ext cx="1962121" cy="2495550"/>
          </a:xfrm>
          <a:prstGeom prst="rect">
            <a:avLst/>
          </a:prstGeom>
        </p:spPr>
      </p:pic>
      <p:sp>
        <p:nvSpPr>
          <p:cNvPr id="9" name="Picture Placeholder 12"/>
          <p:cNvSpPr>
            <a:spLocks noGrp="1"/>
          </p:cNvSpPr>
          <p:nvPr>
            <p:ph type="pic" sz="quarter" idx="17"/>
          </p:nvPr>
        </p:nvSpPr>
        <p:spPr>
          <a:xfrm>
            <a:off x="3829079" y="1616847"/>
            <a:ext cx="1481328" cy="1905000"/>
          </a:xfrm>
        </p:spPr>
        <p:txBody>
          <a:bodyPr/>
          <a:lstStyle/>
          <a:p>
            <a:endParaRPr lang="en-JM"/>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879" y="1354011"/>
            <a:ext cx="1962121" cy="2495550"/>
          </a:xfrm>
          <a:prstGeom prst="rect">
            <a:avLst/>
          </a:prstGeom>
        </p:spPr>
      </p:pic>
      <p:sp>
        <p:nvSpPr>
          <p:cNvPr id="11" name="Picture Placeholder 12"/>
          <p:cNvSpPr>
            <a:spLocks noGrp="1"/>
          </p:cNvSpPr>
          <p:nvPr>
            <p:ph type="pic" sz="quarter" idx="18"/>
          </p:nvPr>
        </p:nvSpPr>
        <p:spPr>
          <a:xfrm>
            <a:off x="6648479" y="1616847"/>
            <a:ext cx="1481328" cy="1905000"/>
          </a:xfrm>
        </p:spPr>
        <p:txBody>
          <a:bodyPr/>
          <a:lstStyle/>
          <a:p>
            <a:endParaRPr lang="en-JM"/>
          </a:p>
        </p:txBody>
      </p:sp>
      <p:sp>
        <p:nvSpPr>
          <p:cNvPr id="12" name="Text Placeholder 11"/>
          <p:cNvSpPr>
            <a:spLocks noGrp="1"/>
          </p:cNvSpPr>
          <p:nvPr>
            <p:ph type="body" sz="quarter" idx="19" hasCustomPrompt="1"/>
          </p:nvPr>
        </p:nvSpPr>
        <p:spPr>
          <a:xfrm>
            <a:off x="762000" y="3867150"/>
            <a:ext cx="2057400" cy="609600"/>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a:t>INSERT HEADER IN THIS AREA</a:t>
            </a:r>
          </a:p>
        </p:txBody>
      </p:sp>
      <p:sp>
        <p:nvSpPr>
          <p:cNvPr id="13" name="Text Placeholder 11"/>
          <p:cNvSpPr>
            <a:spLocks noGrp="1"/>
          </p:cNvSpPr>
          <p:nvPr>
            <p:ph type="body" sz="quarter" idx="20" hasCustomPrompt="1"/>
          </p:nvPr>
        </p:nvSpPr>
        <p:spPr>
          <a:xfrm>
            <a:off x="3581400" y="3867150"/>
            <a:ext cx="2057400" cy="609600"/>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a:t>INSERT HEADER IN THIS AREA</a:t>
            </a:r>
          </a:p>
        </p:txBody>
      </p:sp>
      <p:sp>
        <p:nvSpPr>
          <p:cNvPr id="14" name="Text Placeholder 11"/>
          <p:cNvSpPr>
            <a:spLocks noGrp="1"/>
          </p:cNvSpPr>
          <p:nvPr>
            <p:ph type="body" sz="quarter" idx="21" hasCustomPrompt="1"/>
          </p:nvPr>
        </p:nvSpPr>
        <p:spPr>
          <a:xfrm>
            <a:off x="6400800" y="3867150"/>
            <a:ext cx="2057400" cy="502466"/>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a:t>INSERT HEADER IN THIS AREA</a:t>
            </a:r>
          </a:p>
        </p:txBody>
      </p:sp>
    </p:spTree>
    <p:extLst>
      <p:ext uri="{BB962C8B-B14F-4D97-AF65-F5344CB8AC3E}">
        <p14:creationId xmlns:p14="http://schemas.microsoft.com/office/powerpoint/2010/main" val="121861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6262" y="411284"/>
            <a:ext cx="7238999" cy="422672"/>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838200" y="1028701"/>
            <a:ext cx="7848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Slide Number Placeholder 5"/>
          <p:cNvSpPr>
            <a:spLocks noGrp="1"/>
          </p:cNvSpPr>
          <p:nvPr>
            <p:ph type="sldNum" sz="quarter" idx="4"/>
          </p:nvPr>
        </p:nvSpPr>
        <p:spPr>
          <a:xfrm>
            <a:off x="8305800" y="4732475"/>
            <a:ext cx="457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F5134D-7C6B-4A7B-B28B-A8C75F870448}" type="slidenum">
              <a:rPr lang="en-JM" smtClean="0"/>
              <a:pPr/>
              <a:t>‹#›</a:t>
            </a:fld>
            <a:endParaRPr lang="en-JM" dirty="0"/>
          </a:p>
        </p:txBody>
      </p:sp>
      <p:cxnSp>
        <p:nvCxnSpPr>
          <p:cNvPr id="16" name="Straight Connector 15"/>
          <p:cNvCxnSpPr/>
          <p:nvPr userDrawn="1"/>
        </p:nvCxnSpPr>
        <p:spPr bwMode="auto">
          <a:xfrm>
            <a:off x="0" y="60166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0" y="64770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CCF1925-451C-4747-8D2D-80FB9DA92F31}"/>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p:blipFill>
        <p:spPr>
          <a:xfrm>
            <a:off x="0" y="3714750"/>
            <a:ext cx="9144000" cy="1543050"/>
          </a:xfrm>
          <a:prstGeom prst="rect">
            <a:avLst/>
          </a:prstGeom>
        </p:spPr>
      </p:pic>
      <p:pic>
        <p:nvPicPr>
          <p:cNvPr id="22" name="Picture 2" descr="TCRA | MWANZO">
            <a:extLst>
              <a:ext uri="{FF2B5EF4-FFF2-40B4-BE49-F238E27FC236}">
                <a16:creationId xmlns:a16="http://schemas.microsoft.com/office/drawing/2014/main" id="{DF624072-1FD2-8649-81FF-C4EE1E903FB2}"/>
              </a:ext>
            </a:extLst>
          </p:cNvPr>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8213441" y="365435"/>
            <a:ext cx="641918" cy="51437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2">
            <a:extLst>
              <a:ext uri="{FF2B5EF4-FFF2-40B4-BE49-F238E27FC236}">
                <a16:creationId xmlns:a16="http://schemas.microsoft.com/office/drawing/2014/main" id="{529BC725-5A8A-034F-9B2A-8EDBAEE787D9}"/>
              </a:ext>
            </a:extLst>
          </p:cNvPr>
          <p:cNvSpPr txBox="1">
            <a:spLocks/>
          </p:cNvSpPr>
          <p:nvPr userDrawn="1"/>
        </p:nvSpPr>
        <p:spPr>
          <a:xfrm>
            <a:off x="175937" y="4888345"/>
            <a:ext cx="1500463" cy="2667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800" dirty="0">
                <a:latin typeface="Arial" panose="020B0604020202020204" pitchFamily="34" charset="0"/>
                <a:cs typeface="Arial" panose="020B0604020202020204" pitchFamily="34" charset="0"/>
              </a:rPr>
              <a:t>ISO 9001:2015 CERTIFIED</a:t>
            </a:r>
          </a:p>
        </p:txBody>
      </p:sp>
      <p:sp>
        <p:nvSpPr>
          <p:cNvPr id="14" name="Footer Placeholder 2">
            <a:extLst>
              <a:ext uri="{FF2B5EF4-FFF2-40B4-BE49-F238E27FC236}">
                <a16:creationId xmlns:a16="http://schemas.microsoft.com/office/drawing/2014/main" id="{01E256E4-1874-3C49-98BC-B31F3D97DCF2}"/>
              </a:ext>
            </a:extLst>
          </p:cNvPr>
          <p:cNvSpPr txBox="1">
            <a:spLocks/>
          </p:cNvSpPr>
          <p:nvPr userDrawn="1"/>
        </p:nvSpPr>
        <p:spPr>
          <a:xfrm>
            <a:off x="5029201" y="4888345"/>
            <a:ext cx="3657599"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JM" sz="800" dirty="0" smtClean="0">
                <a:latin typeface="Arial" panose="020B0604020202020204" pitchFamily="34" charset="0"/>
                <a:cs typeface="Arial" panose="020B0604020202020204" pitchFamily="34" charset="0"/>
              </a:rPr>
              <a:t>Tanzania Communications Regulatory Authority </a:t>
            </a:r>
            <a:r>
              <a:rPr lang="en-JM" sz="800" dirty="0">
                <a:latin typeface="Arial" panose="020B0604020202020204" pitchFamily="34" charset="0"/>
                <a:cs typeface="Arial" panose="020B0604020202020204" pitchFamily="34" charset="0"/>
              </a:rPr>
              <a:t>| www.tcra.go.tz</a:t>
            </a:r>
          </a:p>
        </p:txBody>
      </p:sp>
      <p:pic>
        <p:nvPicPr>
          <p:cNvPr id="15" name="Picture 14">
            <a:extLst>
              <a:ext uri="{FF2B5EF4-FFF2-40B4-BE49-F238E27FC236}">
                <a16:creationId xmlns:a16="http://schemas.microsoft.com/office/drawing/2014/main" id="{508A30BD-F912-6142-B0B2-6583D3FC68C2}"/>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33294" y="414130"/>
            <a:ext cx="641273" cy="4198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86" r:id="rId7"/>
    <p:sldLayoutId id="2147483685" r:id="rId8"/>
    <p:sldLayoutId id="2147483682" r:id="rId9"/>
    <p:sldLayoutId id="2147483681" r:id="rId10"/>
    <p:sldLayoutId id="2147483680" r:id="rId11"/>
    <p:sldLayoutId id="2147483677" r:id="rId12"/>
    <p:sldLayoutId id="2147483655" r:id="rId13"/>
    <p:sldLayoutId id="2147483683" r:id="rId14"/>
    <p:sldLayoutId id="2147483661" r:id="rId15"/>
    <p:sldLayoutId id="2147483662" r:id="rId16"/>
    <p:sldLayoutId id="2147483679" r:id="rId17"/>
    <p:sldLayoutId id="2147483678" r:id="rId18"/>
    <p:sldLayoutId id="2147483670" r:id="rId19"/>
    <p:sldLayoutId id="2147483663" r:id="rId20"/>
    <p:sldLayoutId id="2147483664" r:id="rId21"/>
    <p:sldLayoutId id="2147483666" r:id="rId22"/>
    <p:sldLayoutId id="2147483667" r:id="rId23"/>
    <p:sldLayoutId id="2147483668" r:id="rId24"/>
    <p:sldLayoutId id="2147483669" r:id="rId25"/>
    <p:sldLayoutId id="2147483671" r:id="rId26"/>
    <p:sldLayoutId id="2147483672" r:id="rId27"/>
    <p:sldLayoutId id="2147483673" r:id="rId28"/>
    <p:sldLayoutId id="2147483674" r:id="rId29"/>
    <p:sldLayoutId id="2147483675" r:id="rId30"/>
    <p:sldLayoutId id="2147483676" r:id="rId31"/>
    <p:sldLayoutId id="2147483687" r:id="rId32"/>
  </p:sldLayoutIdLst>
  <p:hf sldNum="0" hdr="0"/>
  <p:txStyles>
    <p:titleStyle>
      <a:lvl1pPr algn="l" defTabSz="914400" rtl="0" eaLnBrk="1" latinLnBrk="0" hangingPunct="1">
        <a:spcBef>
          <a:spcPct val="0"/>
        </a:spcBef>
        <a:buNone/>
        <a:defRPr sz="2800" b="1" i="0" kern="1200">
          <a:solidFill>
            <a:schemeClr val="tx1">
              <a:lumMod val="85000"/>
              <a:lumOff val="15000"/>
            </a:schemeClr>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mailto:barua@tcra.go.t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DA728851-A168-7240-A7EF-4DB4D6DF6E06}"/>
              </a:ext>
            </a:extLst>
          </p:cNvPr>
          <p:cNvSpPr txBox="1">
            <a:spLocks/>
          </p:cNvSpPr>
          <p:nvPr/>
        </p:nvSpPr>
        <p:spPr>
          <a:xfrm>
            <a:off x="457199" y="1733550"/>
            <a:ext cx="4343401" cy="1295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i="0" kern="1200">
                <a:solidFill>
                  <a:schemeClr val="tx1">
                    <a:lumMod val="85000"/>
                    <a:lumOff val="15000"/>
                  </a:schemeClr>
                </a:solidFill>
                <a:latin typeface="Calibri" panose="020F0502020204030204" pitchFamily="34" charset="0"/>
                <a:ea typeface="+mj-ea"/>
                <a:cs typeface="Calibri" panose="020F0502020204030204" pitchFamily="34" charset="0"/>
              </a:defRPr>
            </a:lvl1pPr>
          </a:lstStyle>
          <a:p>
            <a:r>
              <a:rPr lang="en-JM" sz="1600" i="1" dirty="0" smtClean="0">
                <a:solidFill>
                  <a:schemeClr val="bg1"/>
                </a:solidFill>
                <a:latin typeface="Book Antiqua" panose="02040602050305030304" pitchFamily="18" charset="0"/>
                <a:cs typeface="Arial" panose="020B0604020202020204" pitchFamily="34" charset="0"/>
              </a:rPr>
              <a:t>Knowledge Sharing on the Implementation of the Extended Producer Responsibilities, A Tanzanian Perspective</a:t>
            </a:r>
            <a:endParaRPr lang="en-JM" sz="1600" i="1" dirty="0">
              <a:solidFill>
                <a:schemeClr val="bg1"/>
              </a:solidFill>
              <a:latin typeface="Book Antiqua" panose="02040602050305030304" pitchFamily="18" charset="0"/>
              <a:cs typeface="Arial" panose="020B0604020202020204" pitchFamily="34" charset="0"/>
            </a:endParaRPr>
          </a:p>
        </p:txBody>
      </p:sp>
      <p:sp>
        <p:nvSpPr>
          <p:cNvPr id="10" name="Subtitle 2">
            <a:extLst>
              <a:ext uri="{FF2B5EF4-FFF2-40B4-BE49-F238E27FC236}">
                <a16:creationId xmlns:a16="http://schemas.microsoft.com/office/drawing/2014/main" id="{756A26E9-E3E1-A547-895C-DF2C4A694860}"/>
              </a:ext>
            </a:extLst>
          </p:cNvPr>
          <p:cNvSpPr txBox="1">
            <a:spLocks/>
          </p:cNvSpPr>
          <p:nvPr/>
        </p:nvSpPr>
        <p:spPr>
          <a:xfrm>
            <a:off x="361652" y="3181350"/>
            <a:ext cx="4286548" cy="1143000"/>
          </a:xfrm>
          <a:prstGeom prst="rect">
            <a:avLst/>
          </a:prstGeom>
        </p:spPr>
        <p:txBody>
          <a:bodyPr>
            <a:noAutofit/>
          </a:bodyPr>
          <a:lstStyle>
            <a:lvl1pPr marL="342900" indent="-3429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10000"/>
              </a:lnSpc>
              <a:spcBef>
                <a:spcPts val="0"/>
              </a:spcBef>
              <a:buFont typeface="Arial" pitchFamily="34" charset="0"/>
              <a:buChar char="»"/>
              <a:defRPr sz="1400" b="0" i="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JM" i="1" dirty="0" smtClean="0">
                <a:solidFill>
                  <a:schemeClr val="bg1"/>
                </a:solidFill>
                <a:latin typeface="Book Antiqua" panose="02040602050305030304" pitchFamily="18" charset="0"/>
                <a:cs typeface="Arial" panose="020B0604020202020204" pitchFamily="34" charset="0"/>
              </a:rPr>
              <a:t>Presented by:-</a:t>
            </a:r>
          </a:p>
          <a:p>
            <a:pPr marL="0" indent="0">
              <a:buNone/>
            </a:pPr>
            <a:r>
              <a:rPr lang="en-JM" sz="1600" i="1" dirty="0" smtClean="0">
                <a:solidFill>
                  <a:schemeClr val="bg1"/>
                </a:solidFill>
                <a:latin typeface="Book Antiqua" panose="02040602050305030304" pitchFamily="18" charset="0"/>
                <a:cs typeface="Arial" panose="020B0604020202020204" pitchFamily="34" charset="0"/>
              </a:rPr>
              <a:t>Sadath Kalolo,</a:t>
            </a:r>
          </a:p>
          <a:p>
            <a:pPr marL="0" indent="0">
              <a:buNone/>
            </a:pPr>
            <a:r>
              <a:rPr lang="en-JM" sz="1600" i="1" dirty="0" smtClean="0">
                <a:solidFill>
                  <a:schemeClr val="bg1"/>
                </a:solidFill>
                <a:latin typeface="Book Antiqua" panose="02040602050305030304" pitchFamily="18" charset="0"/>
                <a:cs typeface="Arial" panose="020B0604020202020204" pitchFamily="34" charset="0"/>
              </a:rPr>
              <a:t>Manager, Telecom and Internet Services</a:t>
            </a:r>
          </a:p>
          <a:p>
            <a:pPr marL="0" indent="0">
              <a:buNone/>
            </a:pPr>
            <a:r>
              <a:rPr lang="en-JM" sz="1600" i="1" dirty="0" smtClean="0">
                <a:solidFill>
                  <a:schemeClr val="bg1"/>
                </a:solidFill>
                <a:latin typeface="Book Antiqua" panose="02040602050305030304" pitchFamily="18" charset="0"/>
                <a:cs typeface="Arial" panose="020B0604020202020204" pitchFamily="34" charset="0"/>
              </a:rPr>
              <a:t>Tanzania Communications Regulatory Authority</a:t>
            </a:r>
            <a:endParaRPr lang="en-JM" sz="1600" i="1" dirty="0">
              <a:solidFill>
                <a:schemeClr val="bg1"/>
              </a:solidFill>
              <a:latin typeface="Book Antiqua" panose="02040602050305030304" pitchFamily="18" charset="0"/>
              <a:cs typeface="Arial" panose="020B0604020202020204" pitchFamily="34" charset="0"/>
            </a:endParaRPr>
          </a:p>
        </p:txBody>
      </p:sp>
      <p:grpSp>
        <p:nvGrpSpPr>
          <p:cNvPr id="4" name="Group 3">
            <a:extLst>
              <a:ext uri="{FF2B5EF4-FFF2-40B4-BE49-F238E27FC236}">
                <a16:creationId xmlns:a16="http://schemas.microsoft.com/office/drawing/2014/main" id="{FF9E79D3-C9AC-7741-8A50-B07F8AC90579}"/>
              </a:ext>
            </a:extLst>
          </p:cNvPr>
          <p:cNvGrpSpPr/>
          <p:nvPr/>
        </p:nvGrpSpPr>
        <p:grpSpPr>
          <a:xfrm>
            <a:off x="6934927" y="2353474"/>
            <a:ext cx="1562224" cy="1562224"/>
            <a:chOff x="940280" y="602822"/>
            <a:chExt cx="2172243" cy="2172243"/>
          </a:xfrm>
        </p:grpSpPr>
        <p:sp>
          <p:nvSpPr>
            <p:cNvPr id="8" name="Oval 7">
              <a:extLst>
                <a:ext uri="{FF2B5EF4-FFF2-40B4-BE49-F238E27FC236}">
                  <a16:creationId xmlns:a16="http://schemas.microsoft.com/office/drawing/2014/main" id="{2032CD24-4A35-2E49-8117-B201505FE750}"/>
                </a:ext>
              </a:extLst>
            </p:cNvPr>
            <p:cNvSpPr/>
            <p:nvPr/>
          </p:nvSpPr>
          <p:spPr>
            <a:xfrm>
              <a:off x="940280" y="602822"/>
              <a:ext cx="2172243" cy="2172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pic>
          <p:nvPicPr>
            <p:cNvPr id="12" name="Picture Placeholder 15">
              <a:extLst>
                <a:ext uri="{FF2B5EF4-FFF2-40B4-BE49-F238E27FC236}">
                  <a16:creationId xmlns:a16="http://schemas.microsoft.com/office/drawing/2014/main" id="{90E868BE-BF42-BF41-B50C-B2673DA77970}"/>
                </a:ext>
              </a:extLst>
            </p:cNvPr>
            <p:cNvPicPr>
              <a:picLocks/>
            </p:cNvPicPr>
            <p:nvPr/>
          </p:nvPicPr>
          <p:blipFill>
            <a:blip r:embed="rId4" cstate="print">
              <a:extLst>
                <a:ext uri="{28A0092B-C50C-407E-A947-70E740481C1C}">
                  <a14:useLocalDpi xmlns:a14="http://schemas.microsoft.com/office/drawing/2010/main" val="0"/>
                </a:ext>
              </a:extLst>
            </a:blip>
            <a:srcRect l="56" r="56"/>
            <a:stretch/>
          </p:blipFill>
          <p:spPr>
            <a:xfrm>
              <a:off x="1010898" y="672689"/>
              <a:ext cx="2006328" cy="2008562"/>
            </a:xfrm>
            <a:prstGeom prst="ellipse">
              <a:avLst/>
            </a:prstGeom>
          </p:spPr>
        </p:pic>
      </p:grpSp>
      <p:grpSp>
        <p:nvGrpSpPr>
          <p:cNvPr id="3" name="Group 2">
            <a:extLst>
              <a:ext uri="{FF2B5EF4-FFF2-40B4-BE49-F238E27FC236}">
                <a16:creationId xmlns:a16="http://schemas.microsoft.com/office/drawing/2014/main" id="{F95DFEC1-5518-7444-A7A3-B3C01BBB63DB}"/>
              </a:ext>
            </a:extLst>
          </p:cNvPr>
          <p:cNvGrpSpPr/>
          <p:nvPr/>
        </p:nvGrpSpPr>
        <p:grpSpPr>
          <a:xfrm>
            <a:off x="4800600" y="2353474"/>
            <a:ext cx="1803676" cy="1803676"/>
            <a:chOff x="3485878" y="615674"/>
            <a:chExt cx="2172243" cy="2172243"/>
          </a:xfrm>
        </p:grpSpPr>
        <p:sp>
          <p:nvSpPr>
            <p:cNvPr id="9" name="Oval 8">
              <a:extLst>
                <a:ext uri="{FF2B5EF4-FFF2-40B4-BE49-F238E27FC236}">
                  <a16:creationId xmlns:a16="http://schemas.microsoft.com/office/drawing/2014/main" id="{E758F619-10CE-D745-A8D3-6F8DFBE5C7BD}"/>
                </a:ext>
              </a:extLst>
            </p:cNvPr>
            <p:cNvSpPr/>
            <p:nvPr/>
          </p:nvSpPr>
          <p:spPr>
            <a:xfrm>
              <a:off x="3485878" y="615674"/>
              <a:ext cx="2172243" cy="2172243"/>
            </a:xfrm>
            <a:prstGeom prst="ellipse">
              <a:avLst/>
            </a:prstGeom>
            <a:solidFill>
              <a:srgbClr val="FD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pic>
          <p:nvPicPr>
            <p:cNvPr id="13" name="Picture Placeholder 15">
              <a:extLst>
                <a:ext uri="{FF2B5EF4-FFF2-40B4-BE49-F238E27FC236}">
                  <a16:creationId xmlns:a16="http://schemas.microsoft.com/office/drawing/2014/main" id="{47E7A761-FE87-874B-AC95-431C66650ADE}"/>
                </a:ext>
              </a:extLst>
            </p:cNvPr>
            <p:cNvPicPr>
              <a:picLocks/>
            </p:cNvPicPr>
            <p:nvPr/>
          </p:nvPicPr>
          <p:blipFill>
            <a:blip r:embed="rId5" cstate="print">
              <a:extLst>
                <a:ext uri="{28A0092B-C50C-407E-A947-70E740481C1C}">
                  <a14:useLocalDpi xmlns:a14="http://schemas.microsoft.com/office/drawing/2010/main" val="0"/>
                </a:ext>
              </a:extLst>
            </a:blip>
            <a:srcRect l="56" r="56"/>
            <a:stretch/>
          </p:blipFill>
          <p:spPr>
            <a:xfrm>
              <a:off x="3568835" y="710367"/>
              <a:ext cx="2006328" cy="2008562"/>
            </a:xfrm>
            <a:prstGeom prst="ellipse">
              <a:avLst/>
            </a:prstGeom>
          </p:spPr>
        </p:pic>
      </p:grpSp>
      <p:grpSp>
        <p:nvGrpSpPr>
          <p:cNvPr id="2" name="Group 1">
            <a:extLst>
              <a:ext uri="{FF2B5EF4-FFF2-40B4-BE49-F238E27FC236}">
                <a16:creationId xmlns:a16="http://schemas.microsoft.com/office/drawing/2014/main" id="{52BCCF80-CD9F-784E-ACF5-EEEA9C795959}"/>
              </a:ext>
            </a:extLst>
          </p:cNvPr>
          <p:cNvGrpSpPr/>
          <p:nvPr/>
        </p:nvGrpSpPr>
        <p:grpSpPr>
          <a:xfrm>
            <a:off x="5842175" y="845200"/>
            <a:ext cx="1803676" cy="1803676"/>
            <a:chOff x="6031476" y="628527"/>
            <a:chExt cx="2172243" cy="2172243"/>
          </a:xfrm>
        </p:grpSpPr>
        <p:sp>
          <p:nvSpPr>
            <p:cNvPr id="11" name="Oval 10">
              <a:extLst>
                <a:ext uri="{FF2B5EF4-FFF2-40B4-BE49-F238E27FC236}">
                  <a16:creationId xmlns:a16="http://schemas.microsoft.com/office/drawing/2014/main" id="{0972A133-2F8F-BB4B-9350-BF8EA77ED6AE}"/>
                </a:ext>
              </a:extLst>
            </p:cNvPr>
            <p:cNvSpPr/>
            <p:nvPr/>
          </p:nvSpPr>
          <p:spPr>
            <a:xfrm>
              <a:off x="6031476" y="628527"/>
              <a:ext cx="2172243" cy="2172243"/>
            </a:xfrm>
            <a:prstGeom prst="ellipse">
              <a:avLst/>
            </a:prstGeom>
            <a:solidFill>
              <a:srgbClr val="18B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pic>
          <p:nvPicPr>
            <p:cNvPr id="14" name="Picture Placeholder 15">
              <a:extLst>
                <a:ext uri="{FF2B5EF4-FFF2-40B4-BE49-F238E27FC236}">
                  <a16:creationId xmlns:a16="http://schemas.microsoft.com/office/drawing/2014/main" id="{F693F994-3A2D-2E4A-90AB-8A598AF0F2EC}"/>
                </a:ext>
              </a:extLst>
            </p:cNvPr>
            <p:cNvPicPr>
              <a:picLocks/>
            </p:cNvPicPr>
            <p:nvPr/>
          </p:nvPicPr>
          <p:blipFill>
            <a:blip r:embed="rId6" cstate="print">
              <a:extLst>
                <a:ext uri="{28A0092B-C50C-407E-A947-70E740481C1C}">
                  <a14:useLocalDpi xmlns:a14="http://schemas.microsoft.com/office/drawing/2010/main" val="0"/>
                </a:ext>
              </a:extLst>
            </a:blip>
            <a:srcRect l="56" r="56"/>
            <a:stretch/>
          </p:blipFill>
          <p:spPr>
            <a:xfrm>
              <a:off x="6114433" y="697527"/>
              <a:ext cx="2006328" cy="2008562"/>
            </a:xfrm>
            <a:prstGeom prst="ellipse">
              <a:avLst/>
            </a:prstGeom>
          </p:spPr>
        </p:pic>
      </p:grpSp>
      <p:sp>
        <p:nvSpPr>
          <p:cNvPr id="15" name="Title 1">
            <a:extLst>
              <a:ext uri="{FF2B5EF4-FFF2-40B4-BE49-F238E27FC236}">
                <a16:creationId xmlns:a16="http://schemas.microsoft.com/office/drawing/2014/main" id="{4A3DA3B5-D616-8549-A81B-F787F477B9A4}"/>
              </a:ext>
            </a:extLst>
          </p:cNvPr>
          <p:cNvSpPr txBox="1">
            <a:spLocks/>
          </p:cNvSpPr>
          <p:nvPr/>
        </p:nvSpPr>
        <p:spPr>
          <a:xfrm>
            <a:off x="1080507" y="30998"/>
            <a:ext cx="6477412" cy="10401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i="0" kern="1200">
                <a:solidFill>
                  <a:schemeClr val="tx1">
                    <a:lumMod val="85000"/>
                    <a:lumOff val="15000"/>
                  </a:schemeClr>
                </a:solidFill>
                <a:latin typeface="Calibri" panose="020F0502020204030204" pitchFamily="34" charset="0"/>
                <a:ea typeface="+mj-ea"/>
                <a:cs typeface="Calibri" panose="020F0502020204030204" pitchFamily="34" charset="0"/>
              </a:defRPr>
            </a:lvl1pPr>
          </a:lstStyle>
          <a:p>
            <a:pPr lvl="0" algn="ctr">
              <a:spcBef>
                <a:spcPts val="0"/>
              </a:spcBef>
              <a:defRPr/>
            </a:pPr>
            <a:r>
              <a:rPr lang="en-GB" sz="1400" b="0" dirty="0">
                <a:solidFill>
                  <a:schemeClr val="bg1"/>
                </a:solidFill>
                <a:latin typeface="Book Antiqua" panose="02040602050305030304" pitchFamily="18" charset="0"/>
                <a:ea typeface="Times New Roman" panose="02020603050405020304" pitchFamily="18" charset="0"/>
                <a:cs typeface="Arial" panose="020B0604020202020204" pitchFamily="34" charset="0"/>
              </a:rPr>
              <a:t>THE UNITED REPUBLIC OF TANZANIA</a:t>
            </a:r>
          </a:p>
          <a:p>
            <a:pPr lvl="0" algn="ctr">
              <a:spcBef>
                <a:spcPts val="0"/>
              </a:spcBef>
              <a:defRPr/>
            </a:pPr>
            <a:r>
              <a:rPr lang="en-GB" sz="1600" dirty="0">
                <a:solidFill>
                  <a:schemeClr val="bg1"/>
                </a:solidFill>
                <a:latin typeface="Book Antiqua" panose="02040602050305030304" pitchFamily="18" charset="0"/>
                <a:ea typeface="Times New Roman" panose="02020603050405020304" pitchFamily="18" charset="0"/>
                <a:cs typeface="Arial" panose="020B0604020202020204" pitchFamily="34" charset="0"/>
              </a:rPr>
              <a:t>TANZANIA COMMUNICATIONS REGULATORY AUTHORITY</a:t>
            </a:r>
            <a:endParaRPr lang="en-GB" sz="1600" b="0" dirty="0">
              <a:solidFill>
                <a:schemeClr val="bg1"/>
              </a:solidFill>
              <a:latin typeface="Book Antiqua" panose="02040602050305030304" pitchFamily="18"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508A30BD-F912-6142-B0B2-6583D3FC68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864" y="128516"/>
            <a:ext cx="933336" cy="611033"/>
          </a:xfrm>
          <a:prstGeom prst="rect">
            <a:avLst/>
          </a:prstGeom>
        </p:spPr>
      </p:pic>
    </p:spTree>
    <p:extLst>
      <p:ext uri="{BB962C8B-B14F-4D97-AF65-F5344CB8AC3E}">
        <p14:creationId xmlns:p14="http://schemas.microsoft.com/office/powerpoint/2010/main" val="40699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
                                            <p:txEl>
                                              <p:pRg st="3" end="3"/>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 grpId="0" build="p"/>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solidFill>
                  <a:schemeClr val="tx1"/>
                </a:solidFill>
                <a:latin typeface="Book Antiqua" panose="02040602050305030304" pitchFamily="18" charset="0"/>
              </a:rPr>
              <a:t>Key Steps to </a:t>
            </a:r>
            <a:r>
              <a:rPr lang="en-US" cap="all" dirty="0" smtClean="0">
                <a:solidFill>
                  <a:schemeClr val="tx1"/>
                </a:solidFill>
                <a:latin typeface="Book Antiqua" panose="02040602050305030304" pitchFamily="18" charset="0"/>
              </a:rPr>
              <a:t>take</a:t>
            </a:r>
            <a:endParaRPr lang="en-US" cap="all" dirty="0"/>
          </a:p>
        </p:txBody>
      </p:sp>
      <p:sp>
        <p:nvSpPr>
          <p:cNvPr id="3" name="Content Placeholder 2"/>
          <p:cNvSpPr>
            <a:spLocks noGrp="1"/>
          </p:cNvSpPr>
          <p:nvPr>
            <p:ph idx="1"/>
          </p:nvPr>
        </p:nvSpPr>
        <p:spPr>
          <a:xfrm>
            <a:off x="381000" y="1028700"/>
            <a:ext cx="8382000" cy="3676649"/>
          </a:xfrm>
        </p:spPr>
        <p:txBody>
          <a:bodyPr>
            <a:normAutofit lnSpcReduction="10000"/>
          </a:bodyPr>
          <a:lstStyle/>
          <a:p>
            <a:pPr algn="just">
              <a:lnSpc>
                <a:spcPct val="100000"/>
              </a:lnSpc>
              <a:spcAft>
                <a:spcPts val="1200"/>
              </a:spcAft>
              <a:buFont typeface="Wingdings" panose="05000000000000000000" pitchFamily="2" charset="2"/>
              <a:buChar char="q"/>
            </a:pPr>
            <a:r>
              <a:rPr lang="en-US" altLang="en-US" sz="2000" dirty="0" smtClean="0">
                <a:solidFill>
                  <a:schemeClr val="tx1"/>
                </a:solidFill>
                <a:latin typeface="Book Antiqua" panose="02040602050305030304" pitchFamily="18" charset="0"/>
              </a:rPr>
              <a:t>Coordination </a:t>
            </a:r>
            <a:r>
              <a:rPr lang="en-US" altLang="en-US" sz="2000" dirty="0">
                <a:solidFill>
                  <a:schemeClr val="tx1"/>
                </a:solidFill>
                <a:latin typeface="Book Antiqua" panose="02040602050305030304" pitchFamily="18" charset="0"/>
              </a:rPr>
              <a:t>among environmental &amp; ICT </a:t>
            </a:r>
            <a:r>
              <a:rPr lang="en-US" altLang="en-US" sz="2000" dirty="0" smtClean="0">
                <a:solidFill>
                  <a:schemeClr val="tx1"/>
                </a:solidFill>
                <a:latin typeface="Book Antiqua" panose="02040602050305030304" pitchFamily="18" charset="0"/>
              </a:rPr>
              <a:t>experts is </a:t>
            </a:r>
            <a:r>
              <a:rPr lang="en-US" altLang="en-US" sz="2000" dirty="0">
                <a:solidFill>
                  <a:schemeClr val="tx1"/>
                </a:solidFill>
                <a:latin typeface="Book Antiqua" panose="02040602050305030304" pitchFamily="18" charset="0"/>
              </a:rPr>
              <a:t>required for efficiency and </a:t>
            </a:r>
            <a:r>
              <a:rPr lang="en-US" altLang="en-US" sz="2000" dirty="0" smtClean="0">
                <a:solidFill>
                  <a:schemeClr val="tx1"/>
                </a:solidFill>
                <a:latin typeface="Book Antiqua" panose="02040602050305030304" pitchFamily="18" charset="0"/>
              </a:rPr>
              <a:t>sustainable management of electronic waste in the country;</a:t>
            </a:r>
          </a:p>
          <a:p>
            <a:pPr algn="just">
              <a:lnSpc>
                <a:spcPct val="100000"/>
              </a:lnSpc>
              <a:spcAft>
                <a:spcPts val="1200"/>
              </a:spcAft>
              <a:buFont typeface="Wingdings" panose="05000000000000000000" pitchFamily="2" charset="2"/>
              <a:buChar char="q"/>
            </a:pPr>
            <a:r>
              <a:rPr lang="en-US" altLang="en-US" sz="2000" dirty="0">
                <a:solidFill>
                  <a:schemeClr val="tx1"/>
                </a:solidFill>
                <a:latin typeface="Book Antiqua" panose="02040602050305030304" pitchFamily="18" charset="0"/>
              </a:rPr>
              <a:t>Continue to work on preventive policies to avoid electronic waste effects as well as learning on international initiatives such as the works ITU-T Study Group 5;</a:t>
            </a:r>
          </a:p>
          <a:p>
            <a:pPr algn="just">
              <a:lnSpc>
                <a:spcPct val="100000"/>
              </a:lnSpc>
              <a:spcAft>
                <a:spcPts val="1200"/>
              </a:spcAft>
              <a:buFont typeface="Wingdings" panose="05000000000000000000" pitchFamily="2" charset="2"/>
              <a:buChar char="q"/>
            </a:pPr>
            <a:r>
              <a:rPr lang="en-US" altLang="en-US" sz="2000" dirty="0">
                <a:solidFill>
                  <a:schemeClr val="tx1"/>
                </a:solidFill>
                <a:latin typeface="Book Antiqua" panose="02040602050305030304" pitchFamily="18" charset="0"/>
              </a:rPr>
              <a:t>Establish initiatives for </a:t>
            </a:r>
            <a:r>
              <a:rPr lang="en-US" altLang="en-US" sz="2000" dirty="0" smtClean="0">
                <a:solidFill>
                  <a:schemeClr val="tx1"/>
                </a:solidFill>
                <a:latin typeface="Book Antiqua" panose="02040602050305030304" pitchFamily="18" charset="0"/>
              </a:rPr>
              <a:t>effective </a:t>
            </a:r>
            <a:r>
              <a:rPr lang="en-US" altLang="en-US" sz="2000" dirty="0">
                <a:solidFill>
                  <a:schemeClr val="tx1"/>
                </a:solidFill>
                <a:latin typeface="Book Antiqua" panose="02040602050305030304" pitchFamily="18" charset="0"/>
              </a:rPr>
              <a:t>project implementation and strengthen electronic waste sustainable management alliances.</a:t>
            </a:r>
          </a:p>
          <a:p>
            <a:pPr algn="just">
              <a:lnSpc>
                <a:spcPct val="100000"/>
              </a:lnSpc>
              <a:spcAft>
                <a:spcPts val="1200"/>
              </a:spcAft>
              <a:buFont typeface="Wingdings" panose="05000000000000000000" pitchFamily="2" charset="2"/>
              <a:buChar char="q"/>
            </a:pPr>
            <a:r>
              <a:rPr lang="en-US" altLang="es-ES" sz="2000" dirty="0">
                <a:solidFill>
                  <a:schemeClr val="tx1"/>
                </a:solidFill>
                <a:latin typeface="Book Antiqua" panose="02040602050305030304" pitchFamily="18" charset="0"/>
              </a:rPr>
              <a:t>Promote initiatives and investments to develop the necessary infrastructure for electronic waste management; </a:t>
            </a:r>
            <a:endParaRPr lang="en-US" altLang="en-US" sz="2000" dirty="0">
              <a:latin typeface="Book Antiqua" panose="02040602050305030304" pitchFamily="18" charset="0"/>
            </a:endParaRPr>
          </a:p>
          <a:p>
            <a:pPr algn="just">
              <a:buFont typeface="Wingdings" panose="05000000000000000000" pitchFamily="2" charset="2"/>
              <a:buChar char="q"/>
            </a:pPr>
            <a:endParaRPr lang="en-US" altLang="en-US" dirty="0" smtClean="0">
              <a:solidFill>
                <a:schemeClr val="tx1"/>
              </a:solidFill>
            </a:endParaRPr>
          </a:p>
          <a:p>
            <a:pPr algn="just">
              <a:buFont typeface="Wingdings" panose="05000000000000000000" pitchFamily="2" charset="2"/>
              <a:buChar char="q"/>
            </a:pPr>
            <a:endParaRPr lang="en-US" altLang="en-US" dirty="0">
              <a:solidFill>
                <a:schemeClr val="tx1"/>
              </a:solidFill>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47743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solidFill>
                  <a:schemeClr val="tx1"/>
                </a:solidFill>
                <a:latin typeface="Book Antiqua" panose="02040602050305030304" pitchFamily="18" charset="0"/>
              </a:rPr>
              <a:t>Key Steps to </a:t>
            </a:r>
            <a:r>
              <a:rPr lang="en-US" cap="all" dirty="0" smtClean="0">
                <a:solidFill>
                  <a:schemeClr val="tx1"/>
                </a:solidFill>
                <a:latin typeface="Book Antiqua" panose="02040602050305030304" pitchFamily="18" charset="0"/>
              </a:rPr>
              <a:t>take…</a:t>
            </a:r>
            <a:endParaRPr lang="en-US" cap="all" dirty="0"/>
          </a:p>
        </p:txBody>
      </p:sp>
      <p:sp>
        <p:nvSpPr>
          <p:cNvPr id="3" name="Content Placeholder 2"/>
          <p:cNvSpPr>
            <a:spLocks noGrp="1"/>
          </p:cNvSpPr>
          <p:nvPr>
            <p:ph idx="1"/>
          </p:nvPr>
        </p:nvSpPr>
        <p:spPr>
          <a:xfrm>
            <a:off x="304800" y="1028700"/>
            <a:ext cx="8458200" cy="3676649"/>
          </a:xfrm>
        </p:spPr>
        <p:txBody>
          <a:bodyPr>
            <a:normAutofit/>
          </a:bodyPr>
          <a:lstStyle/>
          <a:p>
            <a:pPr algn="just">
              <a:spcAft>
                <a:spcPts val="1200"/>
              </a:spcAft>
              <a:buFont typeface="Wingdings" panose="05000000000000000000" pitchFamily="2" charset="2"/>
              <a:buChar char="q"/>
            </a:pPr>
            <a:r>
              <a:rPr lang="en-US" altLang="es-ES" sz="2000" dirty="0" smtClean="0">
                <a:solidFill>
                  <a:schemeClr val="tx1"/>
                </a:solidFill>
                <a:latin typeface="Book Antiqua" panose="02040602050305030304" pitchFamily="18" charset="0"/>
              </a:rPr>
              <a:t>Define new policies </a:t>
            </a:r>
            <a:r>
              <a:rPr lang="en-US" altLang="es-ES" sz="2000" dirty="0">
                <a:solidFill>
                  <a:schemeClr val="tx1"/>
                </a:solidFill>
                <a:latin typeface="Book Antiqua" panose="02040602050305030304" pitchFamily="18" charset="0"/>
              </a:rPr>
              <a:t>to </a:t>
            </a:r>
            <a:r>
              <a:rPr lang="en-US" altLang="es-ES" sz="2000" dirty="0" smtClean="0">
                <a:solidFill>
                  <a:schemeClr val="tx1"/>
                </a:solidFill>
                <a:latin typeface="Book Antiqua" panose="02040602050305030304" pitchFamily="18" charset="0"/>
              </a:rPr>
              <a:t>promote recycling and </a:t>
            </a:r>
            <a:r>
              <a:rPr lang="en-US" altLang="es-ES" sz="2000" dirty="0">
                <a:solidFill>
                  <a:schemeClr val="tx1"/>
                </a:solidFill>
                <a:latin typeface="Book Antiqua" panose="02040602050305030304" pitchFamily="18" charset="0"/>
              </a:rPr>
              <a:t>reuse of </a:t>
            </a:r>
            <a:r>
              <a:rPr lang="en-US" altLang="es-ES" sz="2000" dirty="0" smtClean="0">
                <a:solidFill>
                  <a:schemeClr val="tx1"/>
                </a:solidFill>
                <a:latin typeface="Book Antiqua" panose="02040602050305030304" pitchFamily="18" charset="0"/>
              </a:rPr>
              <a:t>electric and electronic equipment and prevent illegal importations;</a:t>
            </a:r>
          </a:p>
          <a:p>
            <a:pPr algn="just">
              <a:spcAft>
                <a:spcPts val="1200"/>
              </a:spcAft>
              <a:buFont typeface="Wingdings" panose="05000000000000000000" pitchFamily="2" charset="2"/>
              <a:buChar char="q"/>
            </a:pPr>
            <a:r>
              <a:rPr lang="en-US" altLang="es-ES" sz="2000" dirty="0" smtClean="0">
                <a:solidFill>
                  <a:schemeClr val="tx1"/>
                </a:solidFill>
                <a:latin typeface="Book Antiqua" panose="02040602050305030304" pitchFamily="18" charset="0"/>
              </a:rPr>
              <a:t>Engage </a:t>
            </a:r>
            <a:r>
              <a:rPr lang="en-US" altLang="es-ES" sz="2000" dirty="0">
                <a:solidFill>
                  <a:schemeClr val="tx1"/>
                </a:solidFill>
                <a:latin typeface="Book Antiqua" panose="02040602050305030304" pitchFamily="18" charset="0"/>
              </a:rPr>
              <a:t>into impactful public awareness </a:t>
            </a:r>
            <a:r>
              <a:rPr lang="en-US" altLang="es-ES" sz="2000" dirty="0" smtClean="0">
                <a:solidFill>
                  <a:schemeClr val="tx1"/>
                </a:solidFill>
                <a:latin typeface="Book Antiqua" panose="02040602050305030304" pitchFamily="18" charset="0"/>
              </a:rPr>
              <a:t>and consumer education regarding </a:t>
            </a:r>
            <a:r>
              <a:rPr lang="en-US" altLang="es-ES" sz="2000" dirty="0">
                <a:solidFill>
                  <a:schemeClr val="tx1"/>
                </a:solidFill>
                <a:latin typeface="Book Antiqua" panose="02040602050305030304" pitchFamily="18" charset="0"/>
              </a:rPr>
              <a:t>management </a:t>
            </a:r>
            <a:r>
              <a:rPr lang="en-US" altLang="es-ES" sz="2000" dirty="0" smtClean="0">
                <a:solidFill>
                  <a:schemeClr val="tx1"/>
                </a:solidFill>
                <a:latin typeface="Book Antiqua" panose="02040602050305030304" pitchFamily="18" charset="0"/>
              </a:rPr>
              <a:t>of electronic waste to get support of all stakeholders;</a:t>
            </a:r>
            <a:endParaRPr lang="en-US" altLang="es-ES" sz="2000" dirty="0">
              <a:solidFill>
                <a:schemeClr val="tx1"/>
              </a:solidFill>
              <a:latin typeface="Book Antiqua" panose="02040602050305030304" pitchFamily="18" charset="0"/>
            </a:endParaRPr>
          </a:p>
          <a:p>
            <a:pPr algn="just">
              <a:spcAft>
                <a:spcPts val="1200"/>
              </a:spcAft>
              <a:buFont typeface="Wingdings" panose="05000000000000000000" pitchFamily="2" charset="2"/>
              <a:buChar char="q"/>
            </a:pPr>
            <a:r>
              <a:rPr lang="en-US" altLang="es-ES" sz="2000" dirty="0">
                <a:solidFill>
                  <a:schemeClr val="tx1"/>
                </a:solidFill>
                <a:latin typeface="Book Antiqua" panose="02040602050305030304" pitchFamily="18" charset="0"/>
              </a:rPr>
              <a:t>Develop synergies between existing initiatives to avoid duplication and optimize the use of </a:t>
            </a:r>
            <a:r>
              <a:rPr lang="en-US" altLang="es-ES" sz="2000" dirty="0" smtClean="0">
                <a:solidFill>
                  <a:schemeClr val="tx1"/>
                </a:solidFill>
                <a:latin typeface="Book Antiqua" panose="02040602050305030304" pitchFamily="18" charset="0"/>
              </a:rPr>
              <a:t>available </a:t>
            </a:r>
            <a:r>
              <a:rPr lang="en-US" altLang="es-ES" sz="2000" dirty="0">
                <a:solidFill>
                  <a:schemeClr val="tx1"/>
                </a:solidFill>
                <a:latin typeface="Book Antiqua" panose="02040602050305030304" pitchFamily="18" charset="0"/>
              </a:rPr>
              <a:t>resources;</a:t>
            </a:r>
          </a:p>
          <a:p>
            <a:pPr algn="just">
              <a:buFont typeface="Wingdings" panose="05000000000000000000" pitchFamily="2" charset="2"/>
              <a:buChar char="q"/>
            </a:pPr>
            <a:r>
              <a:rPr lang="en-US" altLang="es-ES" sz="2000" dirty="0" smtClean="0">
                <a:solidFill>
                  <a:schemeClr val="tx1"/>
                </a:solidFill>
                <a:latin typeface="Book Antiqua" panose="02040602050305030304" pitchFamily="18" charset="0"/>
              </a:rPr>
              <a:t>To </a:t>
            </a:r>
            <a:r>
              <a:rPr lang="en-US" altLang="es-ES" sz="2000" dirty="0">
                <a:solidFill>
                  <a:schemeClr val="tx1"/>
                </a:solidFill>
                <a:latin typeface="Book Antiqua" panose="02040602050305030304" pitchFamily="18" charset="0"/>
              </a:rPr>
              <a:t>promote innovation and technology transfer to increase </a:t>
            </a:r>
            <a:r>
              <a:rPr lang="en-US" altLang="es-ES" sz="2000" dirty="0" smtClean="0">
                <a:solidFill>
                  <a:schemeClr val="tx1"/>
                </a:solidFill>
                <a:latin typeface="Book Antiqua" panose="02040602050305030304" pitchFamily="18" charset="0"/>
              </a:rPr>
              <a:t>technology availability for </a:t>
            </a:r>
            <a:r>
              <a:rPr lang="en-US" altLang="es-ES" sz="2000" dirty="0">
                <a:solidFill>
                  <a:schemeClr val="tx1"/>
                </a:solidFill>
                <a:latin typeface="Book Antiqua" panose="02040602050305030304" pitchFamily="18" charset="0"/>
              </a:rPr>
              <a:t>the efficient management of </a:t>
            </a:r>
            <a:r>
              <a:rPr lang="en-US" altLang="es-ES" sz="2000" dirty="0" smtClean="0">
                <a:solidFill>
                  <a:schemeClr val="tx1"/>
                </a:solidFill>
                <a:latin typeface="Book Antiqua" panose="02040602050305030304" pitchFamily="18" charset="0"/>
              </a:rPr>
              <a:t>electronic waste;</a:t>
            </a:r>
            <a:endParaRPr lang="en-US" altLang="en-US" sz="2000" dirty="0">
              <a:latin typeface="Book Antiqua" panose="02040602050305030304" pitchFamily="18" charset="0"/>
            </a:endParaRPr>
          </a:p>
          <a:p>
            <a:pPr algn="just">
              <a:buFont typeface="Wingdings" panose="05000000000000000000" pitchFamily="2" charset="2"/>
              <a:buChar char="q"/>
            </a:pPr>
            <a:endParaRPr lang="en-US" altLang="en-US" sz="2000" dirty="0" smtClean="0">
              <a:solidFill>
                <a:schemeClr val="tx1"/>
              </a:solidFill>
              <a:latin typeface="Book Antiqua" panose="02040602050305030304" pitchFamily="18" charset="0"/>
            </a:endParaRPr>
          </a:p>
          <a:p>
            <a:pPr algn="just">
              <a:buFont typeface="Wingdings" panose="05000000000000000000" pitchFamily="2" charset="2"/>
              <a:buChar char="q"/>
            </a:pPr>
            <a:endParaRPr lang="en-US" altLang="en-US" dirty="0">
              <a:solidFill>
                <a:schemeClr val="tx1"/>
              </a:solidFill>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29035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63" y="411284"/>
            <a:ext cx="5670738" cy="422672"/>
          </a:xfrm>
        </p:spPr>
        <p:txBody>
          <a:bodyPr/>
          <a:lstStyle/>
          <a:p>
            <a:r>
              <a:rPr lang="en-US" cap="all" dirty="0" smtClean="0">
                <a:solidFill>
                  <a:schemeClr val="tx1"/>
                </a:solidFill>
                <a:latin typeface="Arial" panose="020B0604020202020204" pitchFamily="34" charset="0"/>
                <a:cs typeface="Arial" panose="020B0604020202020204" pitchFamily="34" charset="0"/>
              </a:rPr>
              <a:t>Key </a:t>
            </a:r>
            <a:r>
              <a:rPr lang="en-US" cap="all" dirty="0" smtClean="0">
                <a:solidFill>
                  <a:schemeClr val="tx1"/>
                </a:solidFill>
                <a:latin typeface="Arial" panose="020B0604020202020204" pitchFamily="34" charset="0"/>
                <a:cs typeface="Arial" panose="020B0604020202020204" pitchFamily="34" charset="0"/>
              </a:rPr>
              <a:t>steps to </a:t>
            </a:r>
            <a:r>
              <a:rPr lang="en-US" cap="all" dirty="0" smtClean="0">
                <a:solidFill>
                  <a:schemeClr val="tx1"/>
                </a:solidFill>
                <a:latin typeface="Arial" panose="020B0604020202020204" pitchFamily="34" charset="0"/>
                <a:cs typeface="Arial" panose="020B0604020202020204" pitchFamily="34" charset="0"/>
              </a:rPr>
              <a:t>take…</a:t>
            </a:r>
            <a:endParaRPr lang="en-US" cap="al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028701"/>
            <a:ext cx="8305800" cy="3394472"/>
          </a:xfrm>
        </p:spPr>
        <p:txBody>
          <a:bodyPr>
            <a:normAutofit/>
          </a:bodyPr>
          <a:lstStyle/>
          <a:p>
            <a:pPr algn="just">
              <a:buFont typeface="Wingdings" panose="05000000000000000000" pitchFamily="2" charset="2"/>
              <a:buChar char="q"/>
            </a:pPr>
            <a:r>
              <a:rPr lang="en-US" sz="2400" dirty="0" smtClean="0">
                <a:latin typeface="Book Antiqua" panose="02040602050305030304" pitchFamily="18" charset="0"/>
              </a:rPr>
              <a:t>We all have a role to play by working together and continue improving our electronic waste management systems throughout the entire chain </a:t>
            </a:r>
            <a:r>
              <a:rPr lang="en-US" sz="2400" dirty="0" smtClean="0">
                <a:latin typeface="Book Antiqua" panose="02040602050305030304" pitchFamily="18" charset="0"/>
              </a:rPr>
              <a:t>comprising </a:t>
            </a:r>
            <a:r>
              <a:rPr lang="en-US" sz="2400" dirty="0" smtClean="0">
                <a:latin typeface="Book Antiqua" panose="02040602050305030304" pitchFamily="18" charset="0"/>
              </a:rPr>
              <a:t>of electronic waste generation, collection, storage, transport, recycling and disposal processes.</a:t>
            </a:r>
          </a:p>
        </p:txBody>
      </p:sp>
    </p:spTree>
    <p:extLst>
      <p:ext uri="{BB962C8B-B14F-4D97-AF65-F5344CB8AC3E}">
        <p14:creationId xmlns:p14="http://schemas.microsoft.com/office/powerpoint/2010/main" val="422142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352550"/>
            <a:ext cx="2286000" cy="803672"/>
          </a:xfrm>
        </p:spPr>
        <p:txBody>
          <a:bodyPr/>
          <a:lstStyle/>
          <a:p>
            <a:r>
              <a:rPr lang="en-JM" sz="2400" dirty="0">
                <a:solidFill>
                  <a:schemeClr val="bg1"/>
                </a:solidFill>
              </a:rPr>
              <a:t>CONTACT US</a:t>
            </a:r>
          </a:p>
        </p:txBody>
      </p:sp>
      <p:sp>
        <p:nvSpPr>
          <p:cNvPr id="6" name="Text Placeholder 5"/>
          <p:cNvSpPr>
            <a:spLocks noGrp="1"/>
          </p:cNvSpPr>
          <p:nvPr>
            <p:ph type="body" sz="quarter" idx="15"/>
          </p:nvPr>
        </p:nvSpPr>
        <p:spPr>
          <a:xfrm>
            <a:off x="1981200" y="2325886"/>
            <a:ext cx="2438400" cy="304800"/>
          </a:xfrm>
        </p:spPr>
        <p:txBody>
          <a:bodyPr>
            <a:normAutofit fontScale="92500"/>
          </a:bodyPr>
          <a:lstStyle/>
          <a:p>
            <a:r>
              <a:rPr lang="en-GB" dirty="0" err="1">
                <a:solidFill>
                  <a:schemeClr val="bg1"/>
                </a:solidFill>
              </a:rPr>
              <a:t>Mawasiliano</a:t>
            </a:r>
            <a:r>
              <a:rPr lang="en-GB" dirty="0">
                <a:solidFill>
                  <a:schemeClr val="bg1"/>
                </a:solidFill>
              </a:rPr>
              <a:t> Towers, Sam Nujoma Rd</a:t>
            </a:r>
          </a:p>
        </p:txBody>
      </p:sp>
      <p:sp>
        <p:nvSpPr>
          <p:cNvPr id="7" name="Text Placeholder 6"/>
          <p:cNvSpPr>
            <a:spLocks noGrp="1"/>
          </p:cNvSpPr>
          <p:nvPr>
            <p:ph type="body" sz="quarter" idx="16"/>
          </p:nvPr>
        </p:nvSpPr>
        <p:spPr>
          <a:xfrm>
            <a:off x="1981200" y="2630686"/>
            <a:ext cx="2438400" cy="304800"/>
          </a:xfrm>
        </p:spPr>
        <p:txBody>
          <a:bodyPr/>
          <a:lstStyle/>
          <a:p>
            <a:r>
              <a:rPr lang="en-JM" dirty="0">
                <a:solidFill>
                  <a:schemeClr val="bg1"/>
                </a:solidFill>
              </a:rPr>
              <a:t>https://</a:t>
            </a:r>
            <a:r>
              <a:rPr lang="en-JM" dirty="0" err="1">
                <a:solidFill>
                  <a:schemeClr val="bg1"/>
                </a:solidFill>
              </a:rPr>
              <a:t>www.tcra.go.tz</a:t>
            </a:r>
            <a:r>
              <a:rPr lang="en-JM" dirty="0">
                <a:solidFill>
                  <a:schemeClr val="bg1"/>
                </a:solidFill>
              </a:rPr>
              <a:t>/</a:t>
            </a:r>
          </a:p>
        </p:txBody>
      </p:sp>
      <p:sp>
        <p:nvSpPr>
          <p:cNvPr id="8" name="Text Placeholder 7"/>
          <p:cNvSpPr>
            <a:spLocks noGrp="1"/>
          </p:cNvSpPr>
          <p:nvPr>
            <p:ph type="body" sz="quarter" idx="17"/>
          </p:nvPr>
        </p:nvSpPr>
        <p:spPr>
          <a:xfrm>
            <a:off x="1981200" y="3091458"/>
            <a:ext cx="2438400" cy="304800"/>
          </a:xfrm>
        </p:spPr>
        <p:txBody>
          <a:bodyPr/>
          <a:lstStyle/>
          <a:p>
            <a:r>
              <a:rPr lang="en-GB" dirty="0">
                <a:solidFill>
                  <a:schemeClr val="bg1"/>
                </a:solidFill>
                <a:hlinkClick r:id="rId4">
                  <a:extLst>
                    <a:ext uri="{A12FA001-AC4F-418D-AE19-62706E023703}">
                      <ahyp:hlinkClr xmlns="" xmlns:ahyp="http://schemas.microsoft.com/office/drawing/2018/hyperlinkcolor" val="tx"/>
                    </a:ext>
                  </a:extLst>
                </a:hlinkClick>
              </a:rPr>
              <a:t>barua@tcra.go.tz</a:t>
            </a:r>
            <a:endParaRPr lang="en-JM" dirty="0">
              <a:solidFill>
                <a:schemeClr val="bg1"/>
              </a:solidFill>
            </a:endParaRPr>
          </a:p>
        </p:txBody>
      </p:sp>
      <p:sp>
        <p:nvSpPr>
          <p:cNvPr id="9" name="Text Placeholder 8"/>
          <p:cNvSpPr>
            <a:spLocks noGrp="1"/>
          </p:cNvSpPr>
          <p:nvPr>
            <p:ph type="body" sz="quarter" idx="18"/>
          </p:nvPr>
        </p:nvSpPr>
        <p:spPr>
          <a:xfrm>
            <a:off x="1981200" y="3396258"/>
            <a:ext cx="2438400" cy="304800"/>
          </a:xfrm>
        </p:spPr>
        <p:txBody>
          <a:bodyPr/>
          <a:lstStyle/>
          <a:p>
            <a:r>
              <a:rPr lang="en-TZ" dirty="0">
                <a:solidFill>
                  <a:schemeClr val="bg1"/>
                </a:solidFill>
              </a:rPr>
              <a:t>+255 22 2412009 - 10</a:t>
            </a:r>
            <a:endParaRPr lang="en-JM" dirty="0">
              <a:solidFill>
                <a:schemeClr val="bg1"/>
              </a:solidFill>
            </a:endParaRPr>
          </a:p>
        </p:txBody>
      </p:sp>
      <p:sp>
        <p:nvSpPr>
          <p:cNvPr id="12" name="Text Placeholder 11"/>
          <p:cNvSpPr>
            <a:spLocks noGrp="1"/>
          </p:cNvSpPr>
          <p:nvPr>
            <p:ph type="body" sz="quarter" idx="21"/>
          </p:nvPr>
        </p:nvSpPr>
        <p:spPr>
          <a:xfrm>
            <a:off x="914400" y="2325886"/>
            <a:ext cx="990600" cy="304800"/>
          </a:xfrm>
        </p:spPr>
        <p:txBody>
          <a:bodyPr>
            <a:normAutofit fontScale="85000" lnSpcReduction="10000"/>
          </a:bodyPr>
          <a:lstStyle/>
          <a:p>
            <a:r>
              <a:rPr lang="en-JM" dirty="0">
                <a:solidFill>
                  <a:schemeClr val="bg1"/>
                </a:solidFill>
              </a:rPr>
              <a:t>ADDRESS:</a:t>
            </a:r>
          </a:p>
        </p:txBody>
      </p:sp>
      <p:sp>
        <p:nvSpPr>
          <p:cNvPr id="13" name="Text Placeholder 12"/>
          <p:cNvSpPr>
            <a:spLocks noGrp="1"/>
          </p:cNvSpPr>
          <p:nvPr>
            <p:ph type="body" sz="quarter" idx="22"/>
          </p:nvPr>
        </p:nvSpPr>
        <p:spPr>
          <a:xfrm>
            <a:off x="914400" y="2630686"/>
            <a:ext cx="990600" cy="304800"/>
          </a:xfrm>
        </p:spPr>
        <p:txBody>
          <a:bodyPr>
            <a:normAutofit fontScale="92500" lnSpcReduction="10000"/>
          </a:bodyPr>
          <a:lstStyle/>
          <a:p>
            <a:r>
              <a:rPr lang="en-JM" dirty="0">
                <a:solidFill>
                  <a:schemeClr val="bg1"/>
                </a:solidFill>
              </a:rPr>
              <a:t>WEBSITE:</a:t>
            </a:r>
          </a:p>
        </p:txBody>
      </p:sp>
      <p:sp>
        <p:nvSpPr>
          <p:cNvPr id="14" name="Text Placeholder 13"/>
          <p:cNvSpPr>
            <a:spLocks noGrp="1"/>
          </p:cNvSpPr>
          <p:nvPr>
            <p:ph type="body" sz="quarter" idx="23"/>
          </p:nvPr>
        </p:nvSpPr>
        <p:spPr>
          <a:xfrm>
            <a:off x="914400" y="3091458"/>
            <a:ext cx="990600" cy="304800"/>
          </a:xfrm>
        </p:spPr>
        <p:txBody>
          <a:bodyPr>
            <a:normAutofit lnSpcReduction="10000"/>
          </a:bodyPr>
          <a:lstStyle/>
          <a:p>
            <a:r>
              <a:rPr lang="en-JM" dirty="0">
                <a:solidFill>
                  <a:schemeClr val="bg1"/>
                </a:solidFill>
              </a:rPr>
              <a:t>EMAIL:</a:t>
            </a:r>
          </a:p>
        </p:txBody>
      </p:sp>
      <p:sp>
        <p:nvSpPr>
          <p:cNvPr id="15" name="Text Placeholder 14"/>
          <p:cNvSpPr>
            <a:spLocks noGrp="1"/>
          </p:cNvSpPr>
          <p:nvPr>
            <p:ph type="body" sz="quarter" idx="24"/>
          </p:nvPr>
        </p:nvSpPr>
        <p:spPr>
          <a:xfrm>
            <a:off x="914400" y="3396258"/>
            <a:ext cx="990600" cy="304800"/>
          </a:xfrm>
        </p:spPr>
        <p:txBody>
          <a:bodyPr>
            <a:normAutofit fontScale="70000" lnSpcReduction="20000"/>
          </a:bodyPr>
          <a:lstStyle/>
          <a:p>
            <a:r>
              <a:rPr lang="en-JM" dirty="0">
                <a:solidFill>
                  <a:schemeClr val="bg1"/>
                </a:solidFill>
              </a:rPr>
              <a:t>TELEPHONE:</a:t>
            </a:r>
          </a:p>
        </p:txBody>
      </p:sp>
    </p:spTree>
    <p:extLst>
      <p:ext uri="{BB962C8B-B14F-4D97-AF65-F5344CB8AC3E}">
        <p14:creationId xmlns:p14="http://schemas.microsoft.com/office/powerpoint/2010/main" val="17672522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latin typeface="Book Antiqua" panose="02040602050305030304" pitchFamily="18" charset="0"/>
              </a:rPr>
              <a:t>Outlines</a:t>
            </a:r>
            <a:endParaRPr lang="en-US" cap="all" dirty="0">
              <a:latin typeface="Book Antiqua" panose="02040602050305030304" pitchFamily="18" charset="0"/>
            </a:endParaRPr>
          </a:p>
        </p:txBody>
      </p:sp>
      <p:sp>
        <p:nvSpPr>
          <p:cNvPr id="3" name="Content Placeholder 2"/>
          <p:cNvSpPr>
            <a:spLocks noGrp="1"/>
          </p:cNvSpPr>
          <p:nvPr>
            <p:ph idx="1"/>
          </p:nvPr>
        </p:nvSpPr>
        <p:spPr>
          <a:xfrm>
            <a:off x="533400" y="895350"/>
            <a:ext cx="7620000" cy="3809999"/>
          </a:xfrm>
        </p:spPr>
        <p:txBody>
          <a:bodyPr>
            <a:normAutofit/>
          </a:bodyPr>
          <a:lstStyle/>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Context</a:t>
            </a:r>
          </a:p>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The legal and regulatory framework</a:t>
            </a:r>
          </a:p>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The Extended Producer Responsibilities</a:t>
            </a:r>
          </a:p>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Stakeholders Roles</a:t>
            </a:r>
          </a:p>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E-Waste Management Challenges</a:t>
            </a:r>
          </a:p>
          <a:p>
            <a:pPr marL="517525" indent="-517525">
              <a:lnSpc>
                <a:spcPct val="100000"/>
              </a:lnSpc>
              <a:spcAft>
                <a:spcPts val="1200"/>
              </a:spcAft>
              <a:buFont typeface="Wingdings" panose="05000000000000000000" pitchFamily="2" charset="2"/>
              <a:buChar char="q"/>
            </a:pPr>
            <a:r>
              <a:rPr lang="en-US" sz="2500" i="1" dirty="0" smtClean="0">
                <a:solidFill>
                  <a:schemeClr val="tx1"/>
                </a:solidFill>
                <a:latin typeface="Book Antiqua" panose="02040602050305030304" pitchFamily="18" charset="0"/>
              </a:rPr>
              <a:t>Key Steps to take</a:t>
            </a:r>
            <a:endParaRPr lang="en-US" sz="2400" i="1" dirty="0" smtClean="0"/>
          </a:p>
        </p:txBody>
      </p:sp>
    </p:spTree>
    <p:extLst>
      <p:ext uri="{BB962C8B-B14F-4D97-AF65-F5344CB8AC3E}">
        <p14:creationId xmlns:p14="http://schemas.microsoft.com/office/powerpoint/2010/main" val="182610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85750"/>
            <a:ext cx="6096000" cy="548206"/>
          </a:xfrm>
        </p:spPr>
        <p:txBody>
          <a:bodyPr/>
          <a:lstStyle/>
          <a:p>
            <a:r>
              <a:rPr lang="en-US" cap="all" dirty="0" smtClean="0">
                <a:latin typeface="Book Antiqua" panose="02040602050305030304" pitchFamily="18" charset="0"/>
              </a:rPr>
              <a:t>Context</a:t>
            </a:r>
            <a:endParaRPr lang="en-US" cap="all" dirty="0">
              <a:latin typeface="Book Antiqua" panose="02040602050305030304" pitchFamily="18" charset="0"/>
            </a:endParaRPr>
          </a:p>
        </p:txBody>
      </p:sp>
      <p:sp>
        <p:nvSpPr>
          <p:cNvPr id="3" name="Content Placeholder 2"/>
          <p:cNvSpPr>
            <a:spLocks noGrp="1"/>
          </p:cNvSpPr>
          <p:nvPr>
            <p:ph idx="1"/>
          </p:nvPr>
        </p:nvSpPr>
        <p:spPr>
          <a:xfrm>
            <a:off x="381000" y="833956"/>
            <a:ext cx="8001000" cy="4023794"/>
          </a:xfrm>
        </p:spPr>
        <p:txBody>
          <a:bodyPr>
            <a:normAutofit lnSpcReduction="10000"/>
          </a:bodyPr>
          <a:lstStyle/>
          <a:p>
            <a:pPr marL="457200" indent="-457200" algn="just">
              <a:lnSpc>
                <a:spcPct val="100000"/>
              </a:lnSpc>
              <a:spcAft>
                <a:spcPts val="1200"/>
              </a:spcAft>
              <a:buFont typeface="Wingdings" panose="05000000000000000000" pitchFamily="2" charset="2"/>
              <a:buChar char="q"/>
            </a:pPr>
            <a:r>
              <a:rPr lang="en-US" sz="2200" dirty="0" smtClean="0">
                <a:latin typeface="Book Antiqua" panose="02040602050305030304" pitchFamily="18" charset="0"/>
              </a:rPr>
              <a:t>The telecommunication subscriptions continue to grow rapidly in the country;</a:t>
            </a:r>
          </a:p>
          <a:p>
            <a:pPr marL="457200" indent="-457200" algn="just">
              <a:lnSpc>
                <a:spcPct val="100000"/>
              </a:lnSpc>
              <a:spcAft>
                <a:spcPts val="1200"/>
              </a:spcAft>
              <a:buFont typeface="Wingdings" panose="05000000000000000000" pitchFamily="2" charset="2"/>
              <a:buChar char="q"/>
            </a:pPr>
            <a:r>
              <a:rPr lang="en-US" sz="2200" dirty="0" smtClean="0">
                <a:latin typeface="Book Antiqua" panose="02040602050305030304" pitchFamily="18" charset="0"/>
              </a:rPr>
              <a:t>As </a:t>
            </a:r>
            <a:r>
              <a:rPr lang="en-US" sz="2200" dirty="0">
                <a:latin typeface="Book Antiqua" panose="02040602050305030304" pitchFamily="18" charset="0"/>
              </a:rPr>
              <a:t>of December 2022, the total active SIM cards reached 60,192,331 </a:t>
            </a:r>
            <a:r>
              <a:rPr lang="en-US" sz="2200" dirty="0" smtClean="0">
                <a:latin typeface="Book Antiqua" panose="02040602050305030304" pitchFamily="18" charset="0"/>
              </a:rPr>
              <a:t>marking the telecommunication penetrations to reach 98%;</a:t>
            </a:r>
          </a:p>
          <a:p>
            <a:pPr marL="457200" indent="-457200" algn="just">
              <a:lnSpc>
                <a:spcPct val="100000"/>
              </a:lnSpc>
              <a:spcAft>
                <a:spcPts val="1200"/>
              </a:spcAft>
              <a:buFont typeface="Wingdings" panose="05000000000000000000" pitchFamily="2" charset="2"/>
              <a:buChar char="q"/>
            </a:pPr>
            <a:r>
              <a:rPr lang="en-US" sz="2200" dirty="0" smtClean="0">
                <a:latin typeface="Book Antiqua" panose="02040602050305030304" pitchFamily="18" charset="0"/>
              </a:rPr>
              <a:t>The sector growth and the digital </a:t>
            </a:r>
            <a:r>
              <a:rPr lang="en-US" sz="2200" dirty="0">
                <a:latin typeface="Book Antiqua" panose="02040602050305030304" pitchFamily="18" charset="0"/>
              </a:rPr>
              <a:t>transformations </a:t>
            </a:r>
            <a:r>
              <a:rPr lang="en-US" sz="2200" dirty="0" smtClean="0">
                <a:latin typeface="Book Antiqua" panose="02040602050305030304" pitchFamily="18" charset="0"/>
              </a:rPr>
              <a:t>forms </a:t>
            </a:r>
            <a:r>
              <a:rPr lang="en-US" sz="2200" dirty="0">
                <a:latin typeface="Book Antiqua" panose="02040602050305030304" pitchFamily="18" charset="0"/>
              </a:rPr>
              <a:t>the basis for the increase </a:t>
            </a:r>
            <a:r>
              <a:rPr lang="en-US" sz="2200" dirty="0" smtClean="0">
                <a:latin typeface="Book Antiqua" panose="02040602050305030304" pitchFamily="18" charset="0"/>
              </a:rPr>
              <a:t>in usage </a:t>
            </a:r>
            <a:r>
              <a:rPr lang="en-US" sz="2200" dirty="0">
                <a:latin typeface="Book Antiqua" panose="02040602050305030304" pitchFamily="18" charset="0"/>
              </a:rPr>
              <a:t>of electronic communication </a:t>
            </a:r>
            <a:r>
              <a:rPr lang="en-US" sz="2200" dirty="0" smtClean="0">
                <a:latin typeface="Book Antiqua" panose="02040602050305030304" pitchFamily="18" charset="0"/>
              </a:rPr>
              <a:t>equipment;</a:t>
            </a:r>
          </a:p>
          <a:p>
            <a:pPr marL="457200" indent="-457200" algn="just">
              <a:lnSpc>
                <a:spcPct val="100000"/>
              </a:lnSpc>
              <a:spcAft>
                <a:spcPts val="1200"/>
              </a:spcAft>
              <a:buFont typeface="Wingdings" panose="05000000000000000000" pitchFamily="2" charset="2"/>
              <a:buChar char="q"/>
            </a:pPr>
            <a:r>
              <a:rPr lang="en-US" sz="2200" dirty="0" smtClean="0">
                <a:latin typeface="Book Antiqua" panose="02040602050305030304" pitchFamily="18" charset="0"/>
              </a:rPr>
              <a:t>Emerging technologies such as Internet of Things and 5G are promising for more usage of ICT equipment in the country</a:t>
            </a:r>
            <a:endParaRPr lang="en-US" sz="2200" dirty="0">
              <a:latin typeface="Book Antiqua" panose="02040602050305030304" pitchFamily="18" charset="0"/>
            </a:endParaRPr>
          </a:p>
        </p:txBody>
      </p:sp>
    </p:spTree>
    <p:extLst>
      <p:ext uri="{BB962C8B-B14F-4D97-AF65-F5344CB8AC3E}">
        <p14:creationId xmlns:p14="http://schemas.microsoft.com/office/powerpoint/2010/main" val="57122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CONTEXT…</a:t>
            </a:r>
            <a:endParaRPr lang="en-US" dirty="0">
              <a:latin typeface="Book Antiqua" panose="02040602050305030304" pitchFamily="18" charset="0"/>
            </a:endParaRPr>
          </a:p>
        </p:txBody>
      </p:sp>
      <p:sp>
        <p:nvSpPr>
          <p:cNvPr id="3" name="Content Placeholder 2"/>
          <p:cNvSpPr>
            <a:spLocks noGrp="1"/>
          </p:cNvSpPr>
          <p:nvPr>
            <p:ph idx="1"/>
          </p:nvPr>
        </p:nvSpPr>
        <p:spPr>
          <a:xfrm>
            <a:off x="381000" y="833956"/>
            <a:ext cx="8458200" cy="4099994"/>
          </a:xfrm>
        </p:spPr>
        <p:txBody>
          <a:bodyPr>
            <a:normAutofit/>
          </a:bodyPr>
          <a:lstStyle/>
          <a:p>
            <a:pPr algn="just">
              <a:lnSpc>
                <a:spcPct val="100000"/>
              </a:lnSpc>
              <a:spcAft>
                <a:spcPts val="600"/>
              </a:spcAft>
              <a:buFont typeface="Wingdings" panose="05000000000000000000" pitchFamily="2" charset="2"/>
              <a:buChar char="q"/>
            </a:pPr>
            <a:r>
              <a:rPr lang="en-US" sz="2000" dirty="0">
                <a:latin typeface="Book Antiqua" panose="02040602050305030304" pitchFamily="18" charset="0"/>
              </a:rPr>
              <a:t>The </a:t>
            </a:r>
            <a:r>
              <a:rPr lang="en-US" sz="2000" dirty="0" smtClean="0">
                <a:latin typeface="Book Antiqua" panose="02040602050305030304" pitchFamily="18" charset="0"/>
              </a:rPr>
              <a:t>growth of the communication sector comes </a:t>
            </a:r>
            <a:r>
              <a:rPr lang="en-US" sz="2000" dirty="0">
                <a:latin typeface="Book Antiqua" panose="02040602050305030304" pitchFamily="18" charset="0"/>
              </a:rPr>
              <a:t>with environmental and health costs due to increases in amount of </a:t>
            </a:r>
            <a:r>
              <a:rPr lang="en-US" sz="2000" dirty="0" smtClean="0">
                <a:latin typeface="Book Antiqua" panose="02040602050305030304" pitchFamily="18" charset="0"/>
              </a:rPr>
              <a:t>electronic waste </a:t>
            </a:r>
            <a:r>
              <a:rPr lang="en-US" sz="2000" dirty="0">
                <a:latin typeface="Book Antiqua" panose="02040602050305030304" pitchFamily="18" charset="0"/>
              </a:rPr>
              <a:t>generated;</a:t>
            </a:r>
          </a:p>
          <a:p>
            <a:pPr algn="just">
              <a:lnSpc>
                <a:spcPct val="100000"/>
              </a:lnSpc>
              <a:spcAft>
                <a:spcPts val="600"/>
              </a:spcAft>
              <a:buFont typeface="Wingdings" panose="05000000000000000000" pitchFamily="2" charset="2"/>
              <a:buChar char="q"/>
            </a:pPr>
            <a:r>
              <a:rPr lang="en-US" sz="2000" dirty="0">
                <a:latin typeface="Book Antiqua" panose="02040602050305030304" pitchFamily="18" charset="0"/>
              </a:rPr>
              <a:t>The amount of electric and electronic equipment put in the market in Tanzania mainland has increased from 21,692 tonnes in 1998 to 47,504 tonnes in 2017. E-waste generated has increased from about 2000 tonnes in 1998 to 35,755 tonnes in 2017 (The National E-Waste Statistics Report, 2019);</a:t>
            </a:r>
          </a:p>
          <a:p>
            <a:pPr algn="just">
              <a:lnSpc>
                <a:spcPct val="100000"/>
              </a:lnSpc>
              <a:spcAft>
                <a:spcPts val="600"/>
              </a:spcAft>
              <a:buFont typeface="Wingdings" panose="05000000000000000000" pitchFamily="2" charset="2"/>
              <a:buChar char="q"/>
            </a:pPr>
            <a:r>
              <a:rPr lang="en-US" sz="2000" dirty="0">
                <a:latin typeface="Book Antiqua" panose="02040602050305030304" pitchFamily="18" charset="0"/>
              </a:rPr>
              <a:t>Thus, it is necessary to continue improving our frameworks for managing electronic wastes including the use of extended producer responsibilities</a:t>
            </a:r>
            <a:r>
              <a:rPr lang="en-US" sz="1900" dirty="0" smtClean="0">
                <a:latin typeface="Book Antiqua" panose="02040602050305030304" pitchFamily="18" charset="0"/>
              </a:rPr>
              <a:t>;</a:t>
            </a:r>
            <a:endParaRPr lang="en-US" sz="1900" dirty="0">
              <a:latin typeface="Book Antiqua" panose="02040602050305030304" pitchFamily="18" charset="0"/>
            </a:endParaRPr>
          </a:p>
        </p:txBody>
      </p:sp>
    </p:spTree>
    <p:extLst>
      <p:ext uri="{BB962C8B-B14F-4D97-AF65-F5344CB8AC3E}">
        <p14:creationId xmlns:p14="http://schemas.microsoft.com/office/powerpoint/2010/main" val="2291223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1284"/>
            <a:ext cx="5715000" cy="422672"/>
          </a:xfrm>
        </p:spPr>
        <p:txBody>
          <a:bodyPr/>
          <a:lstStyle/>
          <a:p>
            <a:r>
              <a:rPr lang="en-US" sz="2000" cap="all" dirty="0" smtClean="0">
                <a:latin typeface="Book Antiqua" panose="02040602050305030304" pitchFamily="18" charset="0"/>
              </a:rPr>
              <a:t>Legal and Regulatory Frameworks</a:t>
            </a:r>
            <a:endParaRPr lang="en-US" sz="2000" cap="all" dirty="0">
              <a:latin typeface="Book Antiqua" panose="02040602050305030304" pitchFamily="18" charset="0"/>
            </a:endParaRPr>
          </a:p>
        </p:txBody>
      </p:sp>
      <p:sp>
        <p:nvSpPr>
          <p:cNvPr id="3" name="Content Placeholder 2"/>
          <p:cNvSpPr>
            <a:spLocks noGrp="1"/>
          </p:cNvSpPr>
          <p:nvPr>
            <p:ph idx="1"/>
          </p:nvPr>
        </p:nvSpPr>
        <p:spPr>
          <a:xfrm>
            <a:off x="228600" y="833956"/>
            <a:ext cx="8610600" cy="3947594"/>
          </a:xfrm>
        </p:spPr>
        <p:txBody>
          <a:bodyPr>
            <a:noAutofit/>
          </a:bodyPr>
          <a:lstStyle/>
          <a:p>
            <a:pPr algn="just">
              <a:spcAft>
                <a:spcPts val="600"/>
              </a:spcAft>
              <a:buFont typeface="Wingdings" panose="05000000000000000000" pitchFamily="2" charset="2"/>
              <a:buChar char="q"/>
            </a:pPr>
            <a:r>
              <a:rPr lang="en-GB" sz="1700" dirty="0" smtClean="0">
                <a:latin typeface="Book Antiqua" panose="02040602050305030304" pitchFamily="18" charset="0"/>
              </a:rPr>
              <a:t>The Electronic and Postal Communications Act  through the miscellaneous amendment of 2019 gave obligations to the Tanzania Communications Regulatory Authority to manage  electronic communication equipment end of life processes;</a:t>
            </a:r>
          </a:p>
          <a:p>
            <a:pPr algn="just">
              <a:spcAft>
                <a:spcPts val="600"/>
              </a:spcAft>
              <a:buFont typeface="Wingdings" panose="05000000000000000000" pitchFamily="2" charset="2"/>
              <a:buChar char="q"/>
            </a:pPr>
            <a:r>
              <a:rPr lang="en-GB" sz="1700" dirty="0">
                <a:latin typeface="Book Antiqua" panose="02040602050305030304" pitchFamily="18" charset="0"/>
              </a:rPr>
              <a:t>The Electronic and Postal Communications (Electronic Communication Equipment Standards and </a:t>
            </a:r>
            <a:r>
              <a:rPr lang="en-GB" sz="1700" dirty="0" smtClean="0">
                <a:latin typeface="Book Antiqua" panose="02040602050305030304" pitchFamily="18" charset="0"/>
              </a:rPr>
              <a:t>Electronic Waste </a:t>
            </a:r>
            <a:r>
              <a:rPr lang="en-GB" sz="1700" dirty="0">
                <a:latin typeface="Book Antiqua" panose="02040602050305030304" pitchFamily="18" charset="0"/>
              </a:rPr>
              <a:t>Management) Regulations of 2020 </a:t>
            </a:r>
            <a:r>
              <a:rPr lang="en-GB" sz="1700" dirty="0" smtClean="0">
                <a:latin typeface="Book Antiqua" panose="02040602050305030304" pitchFamily="18" charset="0"/>
              </a:rPr>
              <a:t>provides obligations </a:t>
            </a:r>
            <a:r>
              <a:rPr lang="en-GB" sz="1700" dirty="0">
                <a:latin typeface="Book Antiqua" panose="02040602050305030304" pitchFamily="18" charset="0"/>
              </a:rPr>
              <a:t>of different stakeholders including </a:t>
            </a:r>
            <a:r>
              <a:rPr lang="en-GB" sz="1700" dirty="0" smtClean="0">
                <a:latin typeface="Book Antiqua" panose="02040602050305030304" pitchFamily="18" charset="0"/>
              </a:rPr>
              <a:t>the control </a:t>
            </a:r>
            <a:r>
              <a:rPr lang="en-GB" sz="1700" dirty="0">
                <a:latin typeface="Book Antiqua" panose="02040602050305030304" pitchFamily="18" charset="0"/>
              </a:rPr>
              <a:t>of Importation of Electronic Communication Equipment and Payment of Advance Eco Levy fees to </a:t>
            </a:r>
            <a:r>
              <a:rPr lang="en-GB" sz="1700" dirty="0" smtClean="0">
                <a:latin typeface="Book Antiqua" panose="02040602050305030304" pitchFamily="18" charset="0"/>
              </a:rPr>
              <a:t>mobilize resources </a:t>
            </a:r>
            <a:r>
              <a:rPr lang="en-GB" sz="1700" dirty="0">
                <a:latin typeface="Book Antiqua" panose="02040602050305030304" pitchFamily="18" charset="0"/>
              </a:rPr>
              <a:t>for establishment of sound electronic waste treatment facilities;</a:t>
            </a:r>
          </a:p>
          <a:p>
            <a:pPr algn="just">
              <a:spcAft>
                <a:spcPts val="600"/>
              </a:spcAft>
              <a:buFont typeface="Wingdings" panose="05000000000000000000" pitchFamily="2" charset="2"/>
              <a:buChar char="q"/>
            </a:pPr>
            <a:r>
              <a:rPr lang="en-GB" sz="1700" dirty="0">
                <a:latin typeface="Book Antiqua" panose="02040602050305030304" pitchFamily="18" charset="0"/>
              </a:rPr>
              <a:t>The Environmental Management (Control and Management of Electrical and Electronic Equipment Waste) Regulations of 2021 provides for proper management of electronic wastes to protect human health and the environment as well as providing a framework for licensing different stakeholders such as e-waste collectors, transporters, recyclers and </a:t>
            </a:r>
            <a:r>
              <a:rPr lang="en-GB" sz="1700" dirty="0" smtClean="0">
                <a:latin typeface="Book Antiqua" panose="02040602050305030304" pitchFamily="18" charset="0"/>
              </a:rPr>
              <a:t>refurbishes;</a:t>
            </a:r>
          </a:p>
        </p:txBody>
      </p:sp>
    </p:spTree>
    <p:extLst>
      <p:ext uri="{BB962C8B-B14F-4D97-AF65-F5344CB8AC3E}">
        <p14:creationId xmlns:p14="http://schemas.microsoft.com/office/powerpoint/2010/main" val="360382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5750"/>
            <a:ext cx="6858000" cy="548206"/>
          </a:xfrm>
        </p:spPr>
        <p:txBody>
          <a:bodyPr/>
          <a:lstStyle/>
          <a:p>
            <a:r>
              <a:rPr lang="en-US" sz="2400" cap="all" dirty="0" smtClean="0">
                <a:solidFill>
                  <a:schemeClr val="tx1"/>
                </a:solidFill>
                <a:latin typeface="Book Antiqua" panose="02040602050305030304" pitchFamily="18" charset="0"/>
              </a:rPr>
              <a:t>Extended </a:t>
            </a:r>
            <a:r>
              <a:rPr lang="en-US" sz="2400" cap="all" dirty="0">
                <a:solidFill>
                  <a:schemeClr val="tx1"/>
                </a:solidFill>
                <a:latin typeface="Book Antiqua" panose="02040602050305030304" pitchFamily="18" charset="0"/>
              </a:rPr>
              <a:t>Producer </a:t>
            </a:r>
            <a:r>
              <a:rPr lang="en-US" sz="2400" cap="all" dirty="0" smtClean="0">
                <a:solidFill>
                  <a:schemeClr val="tx1"/>
                </a:solidFill>
                <a:latin typeface="Book Antiqua" panose="02040602050305030304" pitchFamily="18" charset="0"/>
              </a:rPr>
              <a:t>Responsibilities</a:t>
            </a:r>
            <a:endParaRPr lang="en-US" sz="2400" cap="all" dirty="0"/>
          </a:p>
        </p:txBody>
      </p:sp>
      <p:sp>
        <p:nvSpPr>
          <p:cNvPr id="3" name="Content Placeholder 2"/>
          <p:cNvSpPr>
            <a:spLocks noGrp="1"/>
          </p:cNvSpPr>
          <p:nvPr>
            <p:ph idx="1"/>
          </p:nvPr>
        </p:nvSpPr>
        <p:spPr>
          <a:xfrm>
            <a:off x="304800" y="742950"/>
            <a:ext cx="8610600" cy="4343400"/>
          </a:xfrm>
        </p:spPr>
        <p:txBody>
          <a:bodyPr>
            <a:normAutofit/>
          </a:bodyPr>
          <a:lstStyle/>
          <a:p>
            <a:pPr marL="282575" indent="-282575" algn="just">
              <a:spcAft>
                <a:spcPts val="600"/>
              </a:spcAft>
              <a:buFont typeface="Wingdings" panose="05000000000000000000" pitchFamily="2" charset="2"/>
              <a:buChar char="q"/>
            </a:pPr>
            <a:r>
              <a:rPr lang="en-US" sz="1700" dirty="0" smtClean="0"/>
              <a:t>The Electronic and Postal Communications (Electronic Communications Equipment Standards and E-Waste Management) Regulations of 2020 provides the obligations for Importers and Manufacturers of electronic communications equipment in the country;</a:t>
            </a:r>
          </a:p>
          <a:p>
            <a:pPr marL="282575" indent="-282575" algn="just">
              <a:lnSpc>
                <a:spcPct val="100000"/>
              </a:lnSpc>
              <a:buFont typeface="Wingdings" panose="05000000000000000000" pitchFamily="2" charset="2"/>
              <a:buChar char="q"/>
            </a:pPr>
            <a:r>
              <a:rPr lang="en-US" sz="1700" dirty="0"/>
              <a:t>Manufacturers and importers </a:t>
            </a:r>
            <a:r>
              <a:rPr lang="en-US" sz="1700" dirty="0" smtClean="0"/>
              <a:t>will:- </a:t>
            </a:r>
          </a:p>
          <a:p>
            <a:pPr marL="457200" indent="-174625" algn="just">
              <a:lnSpc>
                <a:spcPct val="100000"/>
              </a:lnSpc>
              <a:spcAft>
                <a:spcPts val="600"/>
              </a:spcAft>
              <a:buFont typeface="Wingdings" panose="05000000000000000000" pitchFamily="2" charset="2"/>
              <a:buChar char="§"/>
            </a:pPr>
            <a:r>
              <a:rPr lang="en-US" dirty="0" smtClean="0"/>
              <a:t>Pay </a:t>
            </a:r>
            <a:r>
              <a:rPr lang="en-US" dirty="0"/>
              <a:t>advance eco levy fees for each electronic communication equipment that is introduced in the market in respect of the management </a:t>
            </a:r>
            <a:r>
              <a:rPr lang="en-US" dirty="0" smtClean="0"/>
              <a:t>of the end of life processes of </a:t>
            </a:r>
            <a:r>
              <a:rPr lang="en-US" dirty="0"/>
              <a:t>such </a:t>
            </a:r>
            <a:r>
              <a:rPr lang="en-US" dirty="0" smtClean="0"/>
              <a:t>equipment;</a:t>
            </a:r>
            <a:endParaRPr lang="en-US" dirty="0"/>
          </a:p>
          <a:p>
            <a:pPr marL="457200" indent="-174625" algn="just">
              <a:lnSpc>
                <a:spcPct val="100000"/>
              </a:lnSpc>
              <a:spcAft>
                <a:spcPts val="600"/>
              </a:spcAft>
              <a:buFont typeface="Wingdings" panose="05000000000000000000" pitchFamily="2" charset="2"/>
              <a:buChar char="§"/>
            </a:pPr>
            <a:r>
              <a:rPr lang="en-US" dirty="0"/>
              <a:t>Establish take back schemes including </a:t>
            </a:r>
            <a:r>
              <a:rPr lang="en-US" dirty="0" smtClean="0"/>
              <a:t>channels </a:t>
            </a:r>
            <a:r>
              <a:rPr lang="en-US" dirty="0"/>
              <a:t>for collection of electronic wastes;</a:t>
            </a:r>
          </a:p>
          <a:p>
            <a:pPr marL="457200" indent="-174625" algn="just">
              <a:spcAft>
                <a:spcPts val="600"/>
              </a:spcAft>
              <a:buFont typeface="Wingdings" panose="05000000000000000000" pitchFamily="2" charset="2"/>
              <a:buChar char="§"/>
            </a:pPr>
            <a:r>
              <a:rPr lang="en-US" dirty="0"/>
              <a:t>Promote </a:t>
            </a:r>
            <a:r>
              <a:rPr lang="en-GB" dirty="0"/>
              <a:t>use of safer components in manufacturing their </a:t>
            </a:r>
            <a:r>
              <a:rPr lang="en-GB" dirty="0" smtClean="0"/>
              <a:t>products, avoid importing electronic </a:t>
            </a:r>
            <a:r>
              <a:rPr lang="en-GB" dirty="0"/>
              <a:t>communication equipment </a:t>
            </a:r>
            <a:r>
              <a:rPr lang="en-GB" dirty="0" smtClean="0"/>
              <a:t>containing hazardous materials and provide </a:t>
            </a:r>
            <a:r>
              <a:rPr lang="en-US" dirty="0" smtClean="0"/>
              <a:t>information </a:t>
            </a:r>
            <a:r>
              <a:rPr lang="en-US" dirty="0"/>
              <a:t>to recyclers on dismantling </a:t>
            </a:r>
            <a:r>
              <a:rPr lang="en-US" dirty="0" smtClean="0"/>
              <a:t>their products;</a:t>
            </a:r>
            <a:endParaRPr lang="en-US" dirty="0"/>
          </a:p>
          <a:p>
            <a:pPr marL="457200" indent="-174625" algn="just">
              <a:spcAft>
                <a:spcPts val="600"/>
              </a:spcAft>
              <a:buFont typeface="Wingdings" panose="05000000000000000000" pitchFamily="2" charset="2"/>
              <a:buChar char="§"/>
            </a:pPr>
            <a:r>
              <a:rPr lang="en-GB" dirty="0"/>
              <a:t>Have formal agreement with licensed recyclers, refurbishers or electronic waste treatment facilities;</a:t>
            </a:r>
          </a:p>
          <a:p>
            <a:pPr marL="282575" indent="-282575" algn="just">
              <a:spcAft>
                <a:spcPts val="600"/>
              </a:spcAft>
              <a:buFont typeface="Wingdings" panose="05000000000000000000" pitchFamily="2" charset="2"/>
              <a:buChar char="q"/>
            </a:pPr>
            <a:r>
              <a:rPr lang="en-GB" sz="1700" dirty="0" smtClean="0"/>
              <a:t>Advance Eco levy fees will be used for establishing electronic waste treatment facilities and incentivising take back schemes as well as collection of electronic wastes;</a:t>
            </a:r>
          </a:p>
        </p:txBody>
      </p:sp>
    </p:spTree>
    <p:extLst>
      <p:ext uri="{BB962C8B-B14F-4D97-AF65-F5344CB8AC3E}">
        <p14:creationId xmlns:p14="http://schemas.microsoft.com/office/powerpoint/2010/main" val="208709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5750"/>
            <a:ext cx="7162800" cy="548206"/>
          </a:xfrm>
        </p:spPr>
        <p:txBody>
          <a:bodyPr/>
          <a:lstStyle/>
          <a:p>
            <a:r>
              <a:rPr lang="en-US" sz="2400" cap="all" dirty="0" smtClean="0">
                <a:solidFill>
                  <a:schemeClr val="tx1"/>
                </a:solidFill>
                <a:latin typeface="Book Antiqua" panose="02040602050305030304" pitchFamily="18" charset="0"/>
              </a:rPr>
              <a:t>Extended </a:t>
            </a:r>
            <a:r>
              <a:rPr lang="en-US" sz="2400" cap="all" dirty="0">
                <a:solidFill>
                  <a:schemeClr val="tx1"/>
                </a:solidFill>
                <a:latin typeface="Book Antiqua" panose="02040602050305030304" pitchFamily="18" charset="0"/>
              </a:rPr>
              <a:t>Producer </a:t>
            </a:r>
            <a:r>
              <a:rPr lang="en-US" sz="2400" cap="all" dirty="0" smtClean="0">
                <a:solidFill>
                  <a:schemeClr val="tx1"/>
                </a:solidFill>
                <a:latin typeface="Book Antiqua" panose="02040602050305030304" pitchFamily="18" charset="0"/>
              </a:rPr>
              <a:t>Responsibilities…</a:t>
            </a:r>
            <a:endParaRPr lang="en-US" sz="2400" cap="all" dirty="0"/>
          </a:p>
        </p:txBody>
      </p:sp>
      <p:sp>
        <p:nvSpPr>
          <p:cNvPr id="3" name="Content Placeholder 2"/>
          <p:cNvSpPr>
            <a:spLocks noGrp="1"/>
          </p:cNvSpPr>
          <p:nvPr>
            <p:ph idx="1"/>
          </p:nvPr>
        </p:nvSpPr>
        <p:spPr>
          <a:xfrm>
            <a:off x="457200" y="895350"/>
            <a:ext cx="4572000" cy="3962400"/>
          </a:xfrm>
        </p:spPr>
        <p:txBody>
          <a:bodyPr>
            <a:normAutofit lnSpcReduction="10000"/>
          </a:bodyPr>
          <a:lstStyle/>
          <a:p>
            <a:pPr marL="282575" indent="-282575" algn="just">
              <a:lnSpc>
                <a:spcPct val="100000"/>
              </a:lnSpc>
              <a:spcAft>
                <a:spcPts val="1200"/>
              </a:spcAft>
              <a:buFont typeface="Wingdings" panose="05000000000000000000" pitchFamily="2" charset="2"/>
              <a:buChar char="q"/>
            </a:pPr>
            <a:r>
              <a:rPr lang="en-GB" sz="1700" dirty="0" smtClean="0"/>
              <a:t>Different stakeholders are involved in the value chain from distributors of electronic communication equipment, consumers/bulk consumers, licensed collectors to recyclers; </a:t>
            </a:r>
          </a:p>
          <a:p>
            <a:pPr marL="282575" indent="-282575" algn="just">
              <a:lnSpc>
                <a:spcPct val="100000"/>
              </a:lnSpc>
              <a:spcAft>
                <a:spcPts val="600"/>
              </a:spcAft>
              <a:buFont typeface="Wingdings" panose="05000000000000000000" pitchFamily="2" charset="2"/>
              <a:buChar char="q"/>
            </a:pPr>
            <a:r>
              <a:rPr lang="en-GB" sz="1700" dirty="0"/>
              <a:t>I</a:t>
            </a:r>
            <a:r>
              <a:rPr lang="en-GB" sz="1700" dirty="0" smtClean="0"/>
              <a:t>mported electronic communications equipment are subjected to inspections to verify compliance to type approval requirement and limits on hazardous substances;</a:t>
            </a:r>
          </a:p>
          <a:p>
            <a:pPr marL="282575" indent="-282575" algn="just">
              <a:lnSpc>
                <a:spcPct val="100000"/>
              </a:lnSpc>
              <a:spcAft>
                <a:spcPts val="600"/>
              </a:spcAft>
              <a:buFont typeface="Wingdings" panose="05000000000000000000" pitchFamily="2" charset="2"/>
              <a:buChar char="q"/>
            </a:pPr>
            <a:r>
              <a:rPr lang="en-GB" sz="1700" dirty="0" smtClean="0"/>
              <a:t>Importation of used electronic communication equipment that are approaching their end of life is controlled in accordance with the requirement of the Basel Convention;</a:t>
            </a:r>
          </a:p>
        </p:txBody>
      </p:sp>
      <p:pic>
        <p:nvPicPr>
          <p:cNvPr id="5" name="Image 5">
            <a:extLst>
              <a:ext uri="{FF2B5EF4-FFF2-40B4-BE49-F238E27FC236}">
                <a16:creationId xmlns:a16="http://schemas.microsoft.com/office/drawing/2014/main" id="{61CC405C-728E-41D4-8BCD-D3A6B3FCFA48}"/>
              </a:ext>
            </a:extLst>
          </p:cNvPr>
          <p:cNvPicPr>
            <a:picLocks noChangeAspect="1"/>
          </p:cNvPicPr>
          <p:nvPr/>
        </p:nvPicPr>
        <p:blipFill>
          <a:blip r:embed="rId3"/>
          <a:stretch>
            <a:fillRect/>
          </a:stretch>
        </p:blipFill>
        <p:spPr>
          <a:xfrm>
            <a:off x="5105400" y="895350"/>
            <a:ext cx="3962400" cy="3733800"/>
          </a:xfrm>
          <a:prstGeom prst="rect">
            <a:avLst/>
          </a:prstGeom>
        </p:spPr>
      </p:pic>
    </p:spTree>
    <p:extLst>
      <p:ext uri="{BB962C8B-B14F-4D97-AF65-F5344CB8AC3E}">
        <p14:creationId xmlns:p14="http://schemas.microsoft.com/office/powerpoint/2010/main" val="304264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chemeClr val="tx1"/>
                </a:solidFill>
                <a:latin typeface="Book Antiqua" panose="02040602050305030304" pitchFamily="18" charset="0"/>
              </a:rPr>
              <a:t>Stakeholders’ Roles</a:t>
            </a:r>
            <a:endParaRPr lang="en-US" cap="all" dirty="0"/>
          </a:p>
        </p:txBody>
      </p:sp>
      <p:sp>
        <p:nvSpPr>
          <p:cNvPr id="3" name="Content Placeholder 2"/>
          <p:cNvSpPr>
            <a:spLocks noGrp="1"/>
          </p:cNvSpPr>
          <p:nvPr>
            <p:ph idx="1"/>
          </p:nvPr>
        </p:nvSpPr>
        <p:spPr>
          <a:xfrm>
            <a:off x="381000" y="833956"/>
            <a:ext cx="8305800" cy="3947594"/>
          </a:xfrm>
        </p:spPr>
        <p:txBody>
          <a:bodyPr>
            <a:noAutofit/>
          </a:bodyPr>
          <a:lstStyle/>
          <a:p>
            <a:pPr algn="just">
              <a:spcAft>
                <a:spcPts val="600"/>
              </a:spcAft>
              <a:buFont typeface="Wingdings" panose="05000000000000000000" pitchFamily="2" charset="2"/>
              <a:buChar char="q"/>
            </a:pPr>
            <a:r>
              <a:rPr lang="en-US" sz="1600" dirty="0" smtClean="0">
                <a:latin typeface="Book Antiqua" panose="02040602050305030304" pitchFamily="18" charset="0"/>
              </a:rPr>
              <a:t>In cognizant that electronic waste management is a multi-stakeholder process,  the implementation of the extended producer responsibilities is engaging different stakeholders including the tax Authorities, Environmental Management Authorities, the Ministry responsible for communications, Ministry responsible for the environment, local government Authorities, licensed collectors, recyclers, consumers, bulk consumers etc.;</a:t>
            </a:r>
          </a:p>
          <a:p>
            <a:pPr algn="just">
              <a:spcAft>
                <a:spcPts val="600"/>
              </a:spcAft>
              <a:buFont typeface="Wingdings" panose="05000000000000000000" pitchFamily="2" charset="2"/>
              <a:buChar char="q"/>
            </a:pPr>
            <a:r>
              <a:rPr lang="en-US" sz="1600" dirty="0" smtClean="0">
                <a:latin typeface="Book Antiqua" panose="02040602050305030304" pitchFamily="18" charset="0"/>
              </a:rPr>
              <a:t>TCRA engaged an External </a:t>
            </a:r>
            <a:r>
              <a:rPr lang="en-US" sz="1600" dirty="0">
                <a:latin typeface="Book Antiqua" panose="02040602050305030304" pitchFamily="18" charset="0"/>
              </a:rPr>
              <a:t>S</a:t>
            </a:r>
            <a:r>
              <a:rPr lang="en-US" sz="1600" dirty="0" smtClean="0">
                <a:latin typeface="Book Antiqua" panose="02040602050305030304" pitchFamily="18" charset="0"/>
              </a:rPr>
              <a:t>ervice Provider M/s Bureau Veritas Tanzania Limited for the Pre-Inspection of electronic communication equipment at the country of export and collection of advance eco levy fees;</a:t>
            </a:r>
          </a:p>
          <a:p>
            <a:pPr algn="just">
              <a:spcAft>
                <a:spcPts val="600"/>
              </a:spcAft>
              <a:buFont typeface="Wingdings" panose="05000000000000000000" pitchFamily="2" charset="2"/>
              <a:buChar char="q"/>
            </a:pPr>
            <a:r>
              <a:rPr lang="en-US" sz="1600" dirty="0" smtClean="0">
                <a:latin typeface="Book Antiqua" panose="02040602050305030304" pitchFamily="18" charset="0"/>
              </a:rPr>
              <a:t>The pre-inspection of electronic communication equipment and the collection of advance eco levy fees are supported by an online platform through which all applications for importations and payments are made; </a:t>
            </a:r>
          </a:p>
          <a:p>
            <a:pPr algn="just">
              <a:spcAft>
                <a:spcPts val="1200"/>
              </a:spcAft>
              <a:buFont typeface="Wingdings" panose="05000000000000000000" pitchFamily="2" charset="2"/>
              <a:buChar char="q"/>
            </a:pPr>
            <a:r>
              <a:rPr lang="en-US" sz="1600" dirty="0" smtClean="0">
                <a:latin typeface="Book Antiqua" panose="02040602050305030304" pitchFamily="18" charset="0"/>
              </a:rPr>
              <a:t>Stakeholders are working together based on their mandates and will have access to the online platform to track the processes;</a:t>
            </a:r>
            <a:endParaRPr lang="en-US" sz="1600" dirty="0">
              <a:latin typeface="Book Antiqua" panose="02040602050305030304" pitchFamily="18" charset="0"/>
            </a:endParaRPr>
          </a:p>
        </p:txBody>
      </p:sp>
    </p:spTree>
    <p:extLst>
      <p:ext uri="{BB962C8B-B14F-4D97-AF65-F5344CB8AC3E}">
        <p14:creationId xmlns:p14="http://schemas.microsoft.com/office/powerpoint/2010/main" val="214273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62" y="411284"/>
            <a:ext cx="7880538" cy="422672"/>
          </a:xfrm>
        </p:spPr>
        <p:txBody>
          <a:bodyPr/>
          <a:lstStyle/>
          <a:p>
            <a:r>
              <a:rPr lang="en-US" sz="2400" cap="all" dirty="0">
                <a:solidFill>
                  <a:schemeClr val="tx1"/>
                </a:solidFill>
                <a:latin typeface="Book Antiqua" panose="02040602050305030304" pitchFamily="18" charset="0"/>
              </a:rPr>
              <a:t>E-Waste Management </a:t>
            </a:r>
            <a:r>
              <a:rPr lang="en-US" sz="2400" cap="all" dirty="0" smtClean="0">
                <a:solidFill>
                  <a:schemeClr val="tx1"/>
                </a:solidFill>
                <a:latin typeface="Book Antiqua" panose="02040602050305030304" pitchFamily="18" charset="0"/>
              </a:rPr>
              <a:t>Challenges</a:t>
            </a:r>
            <a:endParaRPr lang="en-US" sz="2400" cap="all" dirty="0"/>
          </a:p>
        </p:txBody>
      </p:sp>
      <p:sp>
        <p:nvSpPr>
          <p:cNvPr id="3" name="Content Placeholder 2"/>
          <p:cNvSpPr>
            <a:spLocks noGrp="1"/>
          </p:cNvSpPr>
          <p:nvPr>
            <p:ph idx="1"/>
          </p:nvPr>
        </p:nvSpPr>
        <p:spPr>
          <a:xfrm>
            <a:off x="304800" y="833956"/>
            <a:ext cx="8610600" cy="4309544"/>
          </a:xfrm>
        </p:spPr>
        <p:txBody>
          <a:bodyPr>
            <a:noAutofit/>
          </a:bodyPr>
          <a:lstStyle/>
          <a:p>
            <a:pPr algn="just">
              <a:spcAft>
                <a:spcPts val="1200"/>
              </a:spcAft>
              <a:buFont typeface="Wingdings" panose="05000000000000000000" pitchFamily="2" charset="2"/>
              <a:buChar char="q"/>
            </a:pPr>
            <a:r>
              <a:rPr lang="en-US" sz="2000" dirty="0" smtClean="0">
                <a:latin typeface="Book Antiqua" panose="02040602050305030304" pitchFamily="18" charset="0"/>
              </a:rPr>
              <a:t>Existing gaps in the legal and regulatory frameworks due to the rapid growth of the sector and changes in technologies</a:t>
            </a:r>
            <a:r>
              <a:rPr lang="en-US" sz="2000" dirty="0">
                <a:latin typeface="Book Antiqua" panose="02040602050305030304" pitchFamily="18" charset="0"/>
              </a:rPr>
              <a:t>, </a:t>
            </a:r>
            <a:r>
              <a:rPr lang="en-US" sz="2000" dirty="0" smtClean="0">
                <a:latin typeface="Book Antiqua" panose="02040602050305030304" pitchFamily="18" charset="0"/>
              </a:rPr>
              <a:t>Thus, the need for frequent reviews on existing frameworks;</a:t>
            </a:r>
          </a:p>
          <a:p>
            <a:pPr algn="just">
              <a:spcAft>
                <a:spcPts val="1200"/>
              </a:spcAft>
              <a:buFont typeface="Wingdings" panose="05000000000000000000" pitchFamily="2" charset="2"/>
              <a:buChar char="q"/>
            </a:pPr>
            <a:r>
              <a:rPr lang="en-US" sz="2000" dirty="0" smtClean="0">
                <a:latin typeface="Book Antiqua" panose="02040602050305030304" pitchFamily="18" charset="0"/>
              </a:rPr>
              <a:t>Technology </a:t>
            </a:r>
            <a:r>
              <a:rPr lang="en-US" sz="2000" dirty="0">
                <a:latin typeface="Book Antiqua" panose="02040602050305030304" pitchFamily="18" charset="0"/>
              </a:rPr>
              <a:t>availability and technology transfer. As there are no full fledged electronic waste treatment facilities, some of the collected electronic waste have to be exported abroad which adds more costs in the management processes;</a:t>
            </a:r>
          </a:p>
          <a:p>
            <a:pPr algn="just">
              <a:spcAft>
                <a:spcPts val="1200"/>
              </a:spcAft>
              <a:buFont typeface="Wingdings" panose="05000000000000000000" pitchFamily="2" charset="2"/>
              <a:buChar char="q"/>
            </a:pPr>
            <a:r>
              <a:rPr lang="en-US" sz="2000" dirty="0" smtClean="0">
                <a:latin typeface="Book Antiqua" panose="02040602050305030304" pitchFamily="18" charset="0"/>
              </a:rPr>
              <a:t>Uncertainty </a:t>
            </a:r>
            <a:r>
              <a:rPr lang="en-US" sz="2000" dirty="0">
                <a:latin typeface="Book Antiqua" panose="02040602050305030304" pitchFamily="18" charset="0"/>
              </a:rPr>
              <a:t>in the sustainability of the electronic waste management lifecycle due to illegal importation and illegal waste disposals;</a:t>
            </a:r>
          </a:p>
          <a:p>
            <a:pPr algn="just">
              <a:buFont typeface="Wingdings" panose="05000000000000000000" pitchFamily="2" charset="2"/>
              <a:buChar char="q"/>
            </a:pPr>
            <a:r>
              <a:rPr lang="en-US" sz="2000" dirty="0" smtClean="0">
                <a:latin typeface="Book Antiqua" panose="02040602050305030304" pitchFamily="18" charset="0"/>
              </a:rPr>
              <a:t>Lack of knowledge and skills on electronic waste management; </a:t>
            </a:r>
            <a:endParaRPr lang="en-US" sz="2000" dirty="0">
              <a:latin typeface="Book Antiqua" panose="02040602050305030304" pitchFamily="18" charset="0"/>
            </a:endParaRPr>
          </a:p>
        </p:txBody>
      </p:sp>
    </p:spTree>
    <p:extLst>
      <p:ext uri="{BB962C8B-B14F-4D97-AF65-F5344CB8AC3E}">
        <p14:creationId xmlns:p14="http://schemas.microsoft.com/office/powerpoint/2010/main" val="301405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14909</TotalTime>
  <Words>1064</Words>
  <Application>Microsoft Office PowerPoint</Application>
  <PresentationFormat>On-screen Show (16:9)</PresentationFormat>
  <Paragraphs>75</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Narrow</vt:lpstr>
      <vt:lpstr>Bebas Neue</vt:lpstr>
      <vt:lpstr>Book Antiqua</vt:lpstr>
      <vt:lpstr>Calibri</vt:lpstr>
      <vt:lpstr>Courier New</vt:lpstr>
      <vt:lpstr>Gill Sans MT</vt:lpstr>
      <vt:lpstr>Times New Roman</vt:lpstr>
      <vt:lpstr>Wingdings</vt:lpstr>
      <vt:lpstr>Office Theme</vt:lpstr>
      <vt:lpstr>PowerPoint Presentation</vt:lpstr>
      <vt:lpstr>Outlines</vt:lpstr>
      <vt:lpstr>Context</vt:lpstr>
      <vt:lpstr>CONTEXT…</vt:lpstr>
      <vt:lpstr>Legal and Regulatory Frameworks</vt:lpstr>
      <vt:lpstr>Extended Producer Responsibilities</vt:lpstr>
      <vt:lpstr>Extended Producer Responsibilities…</vt:lpstr>
      <vt:lpstr>Stakeholders’ Roles</vt:lpstr>
      <vt:lpstr>E-Waste Management Challenges</vt:lpstr>
      <vt:lpstr>Key Steps to take</vt:lpstr>
      <vt:lpstr>Key Steps to take…</vt:lpstr>
      <vt:lpstr>Key steps to take…</vt:lpstr>
      <vt:lpstr>CONTACT US</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adrienne.reynolds</dc:creator>
  <cp:lastModifiedBy>Sadath Kalolo</cp:lastModifiedBy>
  <cp:revision>389</cp:revision>
  <dcterms:created xsi:type="dcterms:W3CDTF">2011-12-26T17:46:32Z</dcterms:created>
  <dcterms:modified xsi:type="dcterms:W3CDTF">2023-03-21T04:35:43Z</dcterms:modified>
</cp:coreProperties>
</file>